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6.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4.xml" ContentType="application/vnd.openxmlformats-officedocument.themeOverride+xml"/>
  <Override PartName="/ppt/notesSlides/notesSlide3.xml" ContentType="application/vnd.openxmlformats-officedocument.presentationml.notesSlide+xml"/>
  <Override PartName="/ppt/theme/themeOverride5.xml" ContentType="application/vnd.openxmlformats-officedocument.themeOverride+xml"/>
  <Override PartName="/ppt/notesSlides/notesSlide4.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6" r:id="rId2"/>
    <p:sldMasterId id="2147483715" r:id="rId3"/>
    <p:sldMasterId id="2147483734" r:id="rId4"/>
    <p:sldMasterId id="2147483753" r:id="rId5"/>
    <p:sldMasterId id="2147483772" r:id="rId6"/>
    <p:sldMasterId id="2147483791" r:id="rId7"/>
  </p:sldMasterIdLst>
  <p:notesMasterIdLst>
    <p:notesMasterId r:id="rId36"/>
  </p:notesMasterIdLst>
  <p:handoutMasterIdLst>
    <p:handoutMasterId r:id="rId37"/>
  </p:handoutMasterIdLst>
  <p:sldIdLst>
    <p:sldId id="280" r:id="rId8"/>
    <p:sldId id="308" r:id="rId9"/>
    <p:sldId id="309" r:id="rId10"/>
    <p:sldId id="279" r:id="rId11"/>
    <p:sldId id="283" r:id="rId12"/>
    <p:sldId id="272" r:id="rId13"/>
    <p:sldId id="270" r:id="rId14"/>
    <p:sldId id="273" r:id="rId15"/>
    <p:sldId id="287" r:id="rId16"/>
    <p:sldId id="328" r:id="rId17"/>
    <p:sldId id="311" r:id="rId18"/>
    <p:sldId id="330" r:id="rId19"/>
    <p:sldId id="317" r:id="rId20"/>
    <p:sldId id="307" r:id="rId21"/>
    <p:sldId id="315" r:id="rId22"/>
    <p:sldId id="290" r:id="rId23"/>
    <p:sldId id="285" r:id="rId24"/>
    <p:sldId id="304" r:id="rId25"/>
    <p:sldId id="292" r:id="rId26"/>
    <p:sldId id="300" r:id="rId27"/>
    <p:sldId id="319" r:id="rId28"/>
    <p:sldId id="327" r:id="rId29"/>
    <p:sldId id="326" r:id="rId30"/>
    <p:sldId id="322" r:id="rId31"/>
    <p:sldId id="324" r:id="rId32"/>
    <p:sldId id="303" r:id="rId33"/>
    <p:sldId id="331" r:id="rId34"/>
    <p:sldId id="282" r:id="rId35"/>
  </p:sldIdLst>
  <p:sldSz cx="12192000" cy="6858000"/>
  <p:notesSz cx="10020300" cy="68881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294" autoAdjust="0"/>
  </p:normalViewPr>
  <p:slideViewPr>
    <p:cSldViewPr snapToGrid="0">
      <p:cViewPr varScale="1">
        <p:scale>
          <a:sx n="70" d="100"/>
          <a:sy n="70" d="100"/>
        </p:scale>
        <p:origin x="738" y="60"/>
      </p:cViewPr>
      <p:guideLst>
        <p:guide orient="horz" pos="2160"/>
        <p:guide pos="3840"/>
      </p:guideLst>
    </p:cSldViewPr>
  </p:slideViewPr>
  <p:notesTextViewPr>
    <p:cViewPr>
      <p:scale>
        <a:sx n="3" d="2"/>
        <a:sy n="3" d="2"/>
      </p:scale>
      <p:origin x="0" y="0"/>
    </p:cViewPr>
  </p:notesTextViewPr>
  <p:notesViewPr>
    <p:cSldViewPr snapToGrid="0">
      <p:cViewPr varScale="1">
        <p:scale>
          <a:sx n="70" d="100"/>
          <a:sy n="70" d="100"/>
        </p:scale>
        <p:origin x="184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9.svg"/><Relationship Id="rId1" Type="http://schemas.openxmlformats.org/officeDocument/2006/relationships/image" Target="../media/image88.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9.svg"/><Relationship Id="rId1" Type="http://schemas.openxmlformats.org/officeDocument/2006/relationships/image" Target="../media/image88.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C7CE03-FBA3-4656-B249-4DFAADC9AD51}"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01EC94A4-B8C7-4BB6-A716-FD1E19C594A8}">
      <dgm:prSet custT="1"/>
      <dgm:spPr/>
      <dgm:t>
        <a:bodyPr/>
        <a:lstStyle/>
        <a:p>
          <a:pPr>
            <a:lnSpc>
              <a:spcPct val="100000"/>
            </a:lnSpc>
          </a:pPr>
          <a:r>
            <a:rPr lang="fr-FR" sz="2000" b="1" dirty="0"/>
            <a:t>Qu’est-ce que j’observe ? (faits)</a:t>
          </a:r>
          <a:endParaRPr lang="en-US" sz="2000" b="1" dirty="0"/>
        </a:p>
      </dgm:t>
    </dgm:pt>
    <dgm:pt modelId="{DD116BDB-F880-45C8-9D4F-36A47B11E248}" type="parTrans" cxnId="{E2FBE849-FEF9-460E-8CA6-6A6FC48DF0E9}">
      <dgm:prSet/>
      <dgm:spPr/>
      <dgm:t>
        <a:bodyPr/>
        <a:lstStyle/>
        <a:p>
          <a:endParaRPr lang="en-US"/>
        </a:p>
      </dgm:t>
    </dgm:pt>
    <dgm:pt modelId="{FF698C96-50D2-4AF8-93F5-61948653946E}" type="sibTrans" cxnId="{E2FBE849-FEF9-460E-8CA6-6A6FC48DF0E9}">
      <dgm:prSet/>
      <dgm:spPr/>
      <dgm:t>
        <a:bodyPr/>
        <a:lstStyle/>
        <a:p>
          <a:endParaRPr lang="en-US"/>
        </a:p>
      </dgm:t>
    </dgm:pt>
    <dgm:pt modelId="{CBC46BB6-C4C9-48E5-9F15-610E31C1C9C4}">
      <dgm:prSet custT="1"/>
      <dgm:spPr/>
      <dgm:t>
        <a:bodyPr/>
        <a:lstStyle/>
        <a:p>
          <a:pPr>
            <a:lnSpc>
              <a:spcPct val="100000"/>
            </a:lnSpc>
          </a:pPr>
          <a:r>
            <a:rPr lang="fr-FR" sz="2000" b="1" kern="1200" dirty="0">
              <a:solidFill>
                <a:srgbClr val="014954">
                  <a:hueOff val="0"/>
                  <a:satOff val="0"/>
                  <a:lumOff val="0"/>
                  <a:alphaOff val="0"/>
                </a:srgbClr>
              </a:solidFill>
              <a:latin typeface="Century Gothic" panose="020B0502020202020204"/>
              <a:ea typeface="+mn-ea"/>
              <a:cs typeface="+mn-cs"/>
            </a:rPr>
            <a:t>Qu’est-ce</a:t>
          </a:r>
          <a:r>
            <a:rPr lang="fr-FR" sz="2000" b="1" kern="1200" dirty="0"/>
            <a:t> que </a:t>
          </a:r>
        </a:p>
        <a:p>
          <a:pPr>
            <a:lnSpc>
              <a:spcPct val="100000"/>
            </a:lnSpc>
          </a:pPr>
          <a:r>
            <a:rPr lang="fr-FR" sz="1600" b="1" kern="1200" dirty="0"/>
            <a:t>je </a:t>
          </a:r>
          <a:r>
            <a:rPr lang="fr-FR" sz="2000" b="1" kern="1200" dirty="0"/>
            <a:t>ressens</a:t>
          </a:r>
          <a:r>
            <a:rPr lang="fr-FR" sz="1600" b="1" kern="1200" dirty="0"/>
            <a:t> ?</a:t>
          </a:r>
        </a:p>
      </dgm:t>
    </dgm:pt>
    <dgm:pt modelId="{71CC590F-823D-489E-A971-8A3545C6691D}" type="parTrans" cxnId="{D67AC888-8C36-4910-9BDA-23C89B4086CC}">
      <dgm:prSet/>
      <dgm:spPr/>
      <dgm:t>
        <a:bodyPr/>
        <a:lstStyle/>
        <a:p>
          <a:endParaRPr lang="en-US"/>
        </a:p>
      </dgm:t>
    </dgm:pt>
    <dgm:pt modelId="{7A603E67-12E9-4349-B78D-3978374676B3}" type="sibTrans" cxnId="{D67AC888-8C36-4910-9BDA-23C89B4086CC}">
      <dgm:prSet/>
      <dgm:spPr/>
      <dgm:t>
        <a:bodyPr/>
        <a:lstStyle/>
        <a:p>
          <a:endParaRPr lang="en-US"/>
        </a:p>
      </dgm:t>
    </dgm:pt>
    <dgm:pt modelId="{67BD1476-BB63-4139-81E0-49011F0D2C44}">
      <dgm:prSet custT="1"/>
      <dgm:spPr/>
      <dgm:t>
        <a:bodyPr/>
        <a:lstStyle/>
        <a:p>
          <a:pPr>
            <a:lnSpc>
              <a:spcPct val="100000"/>
            </a:lnSpc>
          </a:pPr>
          <a:r>
            <a:rPr lang="fr-FR" sz="2000" b="1" dirty="0"/>
            <a:t>Quels sont mes besoins, valeurs, aspirations </a:t>
          </a:r>
          <a:r>
            <a:rPr lang="fr-FR" sz="1600" b="1" dirty="0"/>
            <a:t>?</a:t>
          </a:r>
          <a:endParaRPr lang="en-US" sz="1600" b="1" dirty="0"/>
        </a:p>
      </dgm:t>
    </dgm:pt>
    <dgm:pt modelId="{1D94192F-5BEC-4838-AA95-4F6BBC0705AC}" type="parTrans" cxnId="{D805335D-75C8-4CC9-A77F-CE499BD297F2}">
      <dgm:prSet/>
      <dgm:spPr/>
      <dgm:t>
        <a:bodyPr/>
        <a:lstStyle/>
        <a:p>
          <a:endParaRPr lang="en-US"/>
        </a:p>
      </dgm:t>
    </dgm:pt>
    <dgm:pt modelId="{FEE8B9DA-27E5-462D-9687-C7119DB37439}" type="sibTrans" cxnId="{D805335D-75C8-4CC9-A77F-CE499BD297F2}">
      <dgm:prSet/>
      <dgm:spPr/>
      <dgm:t>
        <a:bodyPr/>
        <a:lstStyle/>
        <a:p>
          <a:endParaRPr lang="en-US"/>
        </a:p>
      </dgm:t>
    </dgm:pt>
    <dgm:pt modelId="{13CFDF01-D91B-485B-95AD-BF9C2395C04F}">
      <dgm:prSet/>
      <dgm:spPr/>
      <dgm:t>
        <a:bodyPr/>
        <a:lstStyle/>
        <a:p>
          <a:pPr>
            <a:lnSpc>
              <a:spcPct val="100000"/>
            </a:lnSpc>
          </a:pPr>
          <a:r>
            <a:rPr lang="fr-FR" b="1" dirty="0"/>
            <a:t>Qu’est-ce que </a:t>
          </a:r>
        </a:p>
        <a:p>
          <a:pPr>
            <a:lnSpc>
              <a:spcPct val="100000"/>
            </a:lnSpc>
          </a:pPr>
          <a:r>
            <a:rPr lang="fr-FR" b="1" dirty="0"/>
            <a:t>je fais pour rencontrer mes besoins ?</a:t>
          </a:r>
          <a:endParaRPr lang="en-US" b="1" dirty="0"/>
        </a:p>
      </dgm:t>
    </dgm:pt>
    <dgm:pt modelId="{37CD7A0C-17C6-483E-814B-8DC0C074C652}" type="parTrans" cxnId="{B66D8542-5637-4A03-8303-A2F88D9237E2}">
      <dgm:prSet/>
      <dgm:spPr/>
      <dgm:t>
        <a:bodyPr/>
        <a:lstStyle/>
        <a:p>
          <a:endParaRPr lang="en-US"/>
        </a:p>
      </dgm:t>
    </dgm:pt>
    <dgm:pt modelId="{CEE3D01C-DF50-414E-98FA-66C64BE59C16}" type="sibTrans" cxnId="{B66D8542-5637-4A03-8303-A2F88D9237E2}">
      <dgm:prSet/>
      <dgm:spPr/>
      <dgm:t>
        <a:bodyPr/>
        <a:lstStyle/>
        <a:p>
          <a:endParaRPr lang="en-US"/>
        </a:p>
      </dgm:t>
    </dgm:pt>
    <dgm:pt modelId="{DC562C78-6D60-4223-B227-D0C17CF29F54}" type="pres">
      <dgm:prSet presAssocID="{20C7CE03-FBA3-4656-B249-4DFAADC9AD51}" presName="root" presStyleCnt="0">
        <dgm:presLayoutVars>
          <dgm:dir/>
          <dgm:resizeHandles val="exact"/>
        </dgm:presLayoutVars>
      </dgm:prSet>
      <dgm:spPr/>
    </dgm:pt>
    <dgm:pt modelId="{53BD16AD-B2E2-42FC-A34E-E3A672F55DA6}" type="pres">
      <dgm:prSet presAssocID="{01EC94A4-B8C7-4BB6-A716-FD1E19C594A8}" presName="compNode" presStyleCnt="0"/>
      <dgm:spPr/>
    </dgm:pt>
    <dgm:pt modelId="{13760487-7E97-4F5B-AC2B-59A6F330176F}" type="pres">
      <dgm:prSet presAssocID="{01EC94A4-B8C7-4BB6-A716-FD1E19C594A8}" presName="iconRect" presStyleLbl="node1" presStyleIdx="0" presStyleCnt="4"/>
      <dgm:spPr>
        <a:noFill/>
        <a:ln>
          <a:noFill/>
        </a:ln>
      </dgm:spPr>
    </dgm:pt>
    <dgm:pt modelId="{73FED9A2-0C2D-43F3-A7B9-A883C4786606}" type="pres">
      <dgm:prSet presAssocID="{01EC94A4-B8C7-4BB6-A716-FD1E19C594A8}" presName="spaceRect" presStyleCnt="0"/>
      <dgm:spPr/>
    </dgm:pt>
    <dgm:pt modelId="{F83F0B78-D58E-4FCB-9E44-E54DD78DA7F2}" type="pres">
      <dgm:prSet presAssocID="{01EC94A4-B8C7-4BB6-A716-FD1E19C594A8}" presName="textRect" presStyleLbl="revTx" presStyleIdx="0" presStyleCnt="4" custLinFactNeighborY="18459">
        <dgm:presLayoutVars>
          <dgm:chMax val="1"/>
          <dgm:chPref val="1"/>
        </dgm:presLayoutVars>
      </dgm:prSet>
      <dgm:spPr/>
    </dgm:pt>
    <dgm:pt modelId="{53A60229-5A42-4F15-B414-CBECD4E4BDD0}" type="pres">
      <dgm:prSet presAssocID="{FF698C96-50D2-4AF8-93F5-61948653946E}" presName="sibTrans" presStyleCnt="0"/>
      <dgm:spPr/>
    </dgm:pt>
    <dgm:pt modelId="{40CDF50F-81AF-44E1-ADFC-E3073874D80C}" type="pres">
      <dgm:prSet presAssocID="{CBC46BB6-C4C9-48E5-9F15-610E31C1C9C4}" presName="compNode" presStyleCnt="0"/>
      <dgm:spPr/>
    </dgm:pt>
    <dgm:pt modelId="{8FE22AAF-92EA-47D2-8F04-B4C625CF35B8}" type="pres">
      <dgm:prSet presAssocID="{CBC46BB6-C4C9-48E5-9F15-610E31C1C9C4}" presName="iconRect" presStyleLbl="node1" presStyleIdx="1" presStyleCnt="4" custScaleX="204848" custScaleY="182771" custLinFactNeighborX="-7543" custLinFactNeighborY="-60408"/>
      <dgm:spPr>
        <a:xfrm>
          <a:off x="2805542" y="128117"/>
          <a:ext cx="2172806" cy="19386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gm:spPr>
      <dgm:extLst>
        <a:ext uri="{E40237B7-FDA0-4F09-8148-C483321AD2D9}">
          <dgm14:cNvPr xmlns:dgm14="http://schemas.microsoft.com/office/drawing/2010/diagram" id="0" name="" descr="Cœur avec battements avec un remplissage uni"/>
        </a:ext>
      </dgm:extLst>
    </dgm:pt>
    <dgm:pt modelId="{B547DEA3-1174-44AE-9282-A13CEDE14427}" type="pres">
      <dgm:prSet presAssocID="{CBC46BB6-C4C9-48E5-9F15-610E31C1C9C4}" presName="spaceRect" presStyleCnt="0"/>
      <dgm:spPr/>
    </dgm:pt>
    <dgm:pt modelId="{37370B55-9B27-4071-9B05-DDC82149BCAA}" type="pres">
      <dgm:prSet presAssocID="{CBC46BB6-C4C9-48E5-9F15-610E31C1C9C4}" presName="textRect" presStyleLbl="revTx" presStyleIdx="1" presStyleCnt="4" custLinFactNeighborX="740" custLinFactNeighborY="-2909">
        <dgm:presLayoutVars>
          <dgm:chMax val="1"/>
          <dgm:chPref val="1"/>
        </dgm:presLayoutVars>
      </dgm:prSet>
      <dgm:spPr/>
    </dgm:pt>
    <dgm:pt modelId="{31E69262-B42D-4F44-A38A-B84BC067FEE0}" type="pres">
      <dgm:prSet presAssocID="{7A603E67-12E9-4349-B78D-3978374676B3}" presName="sibTrans" presStyleCnt="0"/>
      <dgm:spPr/>
    </dgm:pt>
    <dgm:pt modelId="{AC8B3780-33EB-4F9B-9939-A453F89B1A32}" type="pres">
      <dgm:prSet presAssocID="{67BD1476-BB63-4139-81E0-49011F0D2C44}" presName="compNode" presStyleCnt="0"/>
      <dgm:spPr/>
    </dgm:pt>
    <dgm:pt modelId="{56D784EC-E4CD-45C9-B90F-348738936720}" type="pres">
      <dgm:prSet presAssocID="{67BD1476-BB63-4139-81E0-49011F0D2C44}" presName="iconRect" presStyleLbl="node1" presStyleIdx="2" presStyleCnt="4" custScaleX="191453" custScaleY="155458" custLinFactNeighborX="5107" custLinFactNeighborY="-5624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ible avec un remplissage uni"/>
        </a:ext>
      </dgm:extLst>
    </dgm:pt>
    <dgm:pt modelId="{A314ACF3-2C5D-4A87-B12D-A5DA64F040FD}" type="pres">
      <dgm:prSet presAssocID="{67BD1476-BB63-4139-81E0-49011F0D2C44}" presName="spaceRect" presStyleCnt="0"/>
      <dgm:spPr/>
    </dgm:pt>
    <dgm:pt modelId="{A3F6BC36-CAB3-4818-9C96-DFDEDD6C8021}" type="pres">
      <dgm:prSet presAssocID="{67BD1476-BB63-4139-81E0-49011F0D2C44}" presName="textRect" presStyleLbl="revTx" presStyleIdx="2" presStyleCnt="4" custLinFactNeighborX="3949" custLinFactNeighborY="1598">
        <dgm:presLayoutVars>
          <dgm:chMax val="1"/>
          <dgm:chPref val="1"/>
        </dgm:presLayoutVars>
      </dgm:prSet>
      <dgm:spPr/>
    </dgm:pt>
    <dgm:pt modelId="{B0441DDD-69BA-47E8-A693-5AB16667A9F0}" type="pres">
      <dgm:prSet presAssocID="{FEE8B9DA-27E5-462D-9687-C7119DB37439}" presName="sibTrans" presStyleCnt="0"/>
      <dgm:spPr/>
    </dgm:pt>
    <dgm:pt modelId="{BABC9E3D-1616-4D6B-B298-A3AA246E509D}" type="pres">
      <dgm:prSet presAssocID="{13CFDF01-D91B-485B-95AD-BF9C2395C04F}" presName="compNode" presStyleCnt="0"/>
      <dgm:spPr/>
    </dgm:pt>
    <dgm:pt modelId="{63DAA549-5CB1-4260-A21E-2257D2FE8613}" type="pres">
      <dgm:prSet presAssocID="{13CFDF01-D91B-485B-95AD-BF9C2395C04F}" presName="iconRect" presStyleLbl="node1" presStyleIdx="3" presStyleCnt="4" custScaleX="166245" custScaleY="153211" custLinFactNeighborX="7472" custLinFactNeighborY="-5568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ommentaire en cœur avec un remplissage uni"/>
        </a:ext>
      </dgm:extLst>
    </dgm:pt>
    <dgm:pt modelId="{600F763A-1650-43C2-81FA-5ACB542A63FD}" type="pres">
      <dgm:prSet presAssocID="{13CFDF01-D91B-485B-95AD-BF9C2395C04F}" presName="spaceRect" presStyleCnt="0"/>
      <dgm:spPr/>
    </dgm:pt>
    <dgm:pt modelId="{B627E159-A814-430F-B8D2-E0B013951C68}" type="pres">
      <dgm:prSet presAssocID="{13CFDF01-D91B-485B-95AD-BF9C2395C04F}" presName="textRect" presStyleLbl="revTx" presStyleIdx="3" presStyleCnt="4">
        <dgm:presLayoutVars>
          <dgm:chMax val="1"/>
          <dgm:chPref val="1"/>
        </dgm:presLayoutVars>
      </dgm:prSet>
      <dgm:spPr/>
    </dgm:pt>
  </dgm:ptLst>
  <dgm:cxnLst>
    <dgm:cxn modelId="{D805335D-75C8-4CC9-A77F-CE499BD297F2}" srcId="{20C7CE03-FBA3-4656-B249-4DFAADC9AD51}" destId="{67BD1476-BB63-4139-81E0-49011F0D2C44}" srcOrd="2" destOrd="0" parTransId="{1D94192F-5BEC-4838-AA95-4F6BBC0705AC}" sibTransId="{FEE8B9DA-27E5-462D-9687-C7119DB37439}"/>
    <dgm:cxn modelId="{B66D8542-5637-4A03-8303-A2F88D9237E2}" srcId="{20C7CE03-FBA3-4656-B249-4DFAADC9AD51}" destId="{13CFDF01-D91B-485B-95AD-BF9C2395C04F}" srcOrd="3" destOrd="0" parTransId="{37CD7A0C-17C6-483E-814B-8DC0C074C652}" sibTransId="{CEE3D01C-DF50-414E-98FA-66C64BE59C16}"/>
    <dgm:cxn modelId="{09A7FB46-9618-4422-9EB9-A2BB8B486C98}" type="presOf" srcId="{20C7CE03-FBA3-4656-B249-4DFAADC9AD51}" destId="{DC562C78-6D60-4223-B227-D0C17CF29F54}" srcOrd="0" destOrd="0" presId="urn:microsoft.com/office/officeart/2018/2/layout/IconLabelList"/>
    <dgm:cxn modelId="{E2FBE849-FEF9-460E-8CA6-6A6FC48DF0E9}" srcId="{20C7CE03-FBA3-4656-B249-4DFAADC9AD51}" destId="{01EC94A4-B8C7-4BB6-A716-FD1E19C594A8}" srcOrd="0" destOrd="0" parTransId="{DD116BDB-F880-45C8-9D4F-36A47B11E248}" sibTransId="{FF698C96-50D2-4AF8-93F5-61948653946E}"/>
    <dgm:cxn modelId="{6C99AF58-8F32-445B-A6AC-4A00982B15EE}" type="presOf" srcId="{13CFDF01-D91B-485B-95AD-BF9C2395C04F}" destId="{B627E159-A814-430F-B8D2-E0B013951C68}" srcOrd="0" destOrd="0" presId="urn:microsoft.com/office/officeart/2018/2/layout/IconLabelList"/>
    <dgm:cxn modelId="{D67AC888-8C36-4910-9BDA-23C89B4086CC}" srcId="{20C7CE03-FBA3-4656-B249-4DFAADC9AD51}" destId="{CBC46BB6-C4C9-48E5-9F15-610E31C1C9C4}" srcOrd="1" destOrd="0" parTransId="{71CC590F-823D-489E-A971-8A3545C6691D}" sibTransId="{7A603E67-12E9-4349-B78D-3978374676B3}"/>
    <dgm:cxn modelId="{0922278F-EA62-47D2-B28A-8C0DC8DDA008}" type="presOf" srcId="{01EC94A4-B8C7-4BB6-A716-FD1E19C594A8}" destId="{F83F0B78-D58E-4FCB-9E44-E54DD78DA7F2}" srcOrd="0" destOrd="0" presId="urn:microsoft.com/office/officeart/2018/2/layout/IconLabelList"/>
    <dgm:cxn modelId="{4C5AE0B2-1240-44D6-B220-BE14EB9534FE}" type="presOf" srcId="{CBC46BB6-C4C9-48E5-9F15-610E31C1C9C4}" destId="{37370B55-9B27-4071-9B05-DDC82149BCAA}" srcOrd="0" destOrd="0" presId="urn:microsoft.com/office/officeart/2018/2/layout/IconLabelList"/>
    <dgm:cxn modelId="{AA9126EE-F459-4BB4-BFA7-D6AFD170258C}" type="presOf" srcId="{67BD1476-BB63-4139-81E0-49011F0D2C44}" destId="{A3F6BC36-CAB3-4818-9C96-DFDEDD6C8021}" srcOrd="0" destOrd="0" presId="urn:microsoft.com/office/officeart/2018/2/layout/IconLabelList"/>
    <dgm:cxn modelId="{CE6EA6D4-DC18-4ED5-956C-D9B63804042A}" type="presParOf" srcId="{DC562C78-6D60-4223-B227-D0C17CF29F54}" destId="{53BD16AD-B2E2-42FC-A34E-E3A672F55DA6}" srcOrd="0" destOrd="0" presId="urn:microsoft.com/office/officeart/2018/2/layout/IconLabelList"/>
    <dgm:cxn modelId="{7ABB2A53-B0FE-448D-B59D-658F840CFEA2}" type="presParOf" srcId="{53BD16AD-B2E2-42FC-A34E-E3A672F55DA6}" destId="{13760487-7E97-4F5B-AC2B-59A6F330176F}" srcOrd="0" destOrd="0" presId="urn:microsoft.com/office/officeart/2018/2/layout/IconLabelList"/>
    <dgm:cxn modelId="{D27164E6-9A41-439C-B11A-0EFB408006E7}" type="presParOf" srcId="{53BD16AD-B2E2-42FC-A34E-E3A672F55DA6}" destId="{73FED9A2-0C2D-43F3-A7B9-A883C4786606}" srcOrd="1" destOrd="0" presId="urn:microsoft.com/office/officeart/2018/2/layout/IconLabelList"/>
    <dgm:cxn modelId="{FEA100E7-67A1-42E9-8267-D1FA1B1FE582}" type="presParOf" srcId="{53BD16AD-B2E2-42FC-A34E-E3A672F55DA6}" destId="{F83F0B78-D58E-4FCB-9E44-E54DD78DA7F2}" srcOrd="2" destOrd="0" presId="urn:microsoft.com/office/officeart/2018/2/layout/IconLabelList"/>
    <dgm:cxn modelId="{4D903C1B-A0E2-4D20-8F79-17DA9D956119}" type="presParOf" srcId="{DC562C78-6D60-4223-B227-D0C17CF29F54}" destId="{53A60229-5A42-4F15-B414-CBECD4E4BDD0}" srcOrd="1" destOrd="0" presId="urn:microsoft.com/office/officeart/2018/2/layout/IconLabelList"/>
    <dgm:cxn modelId="{3740611C-7FFC-481E-B7CD-D6ADAE4D8968}" type="presParOf" srcId="{DC562C78-6D60-4223-B227-D0C17CF29F54}" destId="{40CDF50F-81AF-44E1-ADFC-E3073874D80C}" srcOrd="2" destOrd="0" presId="urn:microsoft.com/office/officeart/2018/2/layout/IconLabelList"/>
    <dgm:cxn modelId="{70488A3E-E275-4180-BBD1-8065706CE8DB}" type="presParOf" srcId="{40CDF50F-81AF-44E1-ADFC-E3073874D80C}" destId="{8FE22AAF-92EA-47D2-8F04-B4C625CF35B8}" srcOrd="0" destOrd="0" presId="urn:microsoft.com/office/officeart/2018/2/layout/IconLabelList"/>
    <dgm:cxn modelId="{0D70271E-25C7-4884-9671-74F6F04E0B1D}" type="presParOf" srcId="{40CDF50F-81AF-44E1-ADFC-E3073874D80C}" destId="{B547DEA3-1174-44AE-9282-A13CEDE14427}" srcOrd="1" destOrd="0" presId="urn:microsoft.com/office/officeart/2018/2/layout/IconLabelList"/>
    <dgm:cxn modelId="{A3BE7BC9-74EF-46EC-BAF3-A3DCF513D4F7}" type="presParOf" srcId="{40CDF50F-81AF-44E1-ADFC-E3073874D80C}" destId="{37370B55-9B27-4071-9B05-DDC82149BCAA}" srcOrd="2" destOrd="0" presId="urn:microsoft.com/office/officeart/2018/2/layout/IconLabelList"/>
    <dgm:cxn modelId="{91032947-AC2D-4AD2-978D-BD8015BDCD83}" type="presParOf" srcId="{DC562C78-6D60-4223-B227-D0C17CF29F54}" destId="{31E69262-B42D-4F44-A38A-B84BC067FEE0}" srcOrd="3" destOrd="0" presId="urn:microsoft.com/office/officeart/2018/2/layout/IconLabelList"/>
    <dgm:cxn modelId="{F11C4C0E-338C-4CC2-A8EC-7229754D4E4C}" type="presParOf" srcId="{DC562C78-6D60-4223-B227-D0C17CF29F54}" destId="{AC8B3780-33EB-4F9B-9939-A453F89B1A32}" srcOrd="4" destOrd="0" presId="urn:microsoft.com/office/officeart/2018/2/layout/IconLabelList"/>
    <dgm:cxn modelId="{7583EA00-FD9C-4B7C-84B9-67ADEC74F048}" type="presParOf" srcId="{AC8B3780-33EB-4F9B-9939-A453F89B1A32}" destId="{56D784EC-E4CD-45C9-B90F-348738936720}" srcOrd="0" destOrd="0" presId="urn:microsoft.com/office/officeart/2018/2/layout/IconLabelList"/>
    <dgm:cxn modelId="{38D79152-BAC5-4C99-8CEC-0731429E6764}" type="presParOf" srcId="{AC8B3780-33EB-4F9B-9939-A453F89B1A32}" destId="{A314ACF3-2C5D-4A87-B12D-A5DA64F040FD}" srcOrd="1" destOrd="0" presId="urn:microsoft.com/office/officeart/2018/2/layout/IconLabelList"/>
    <dgm:cxn modelId="{7E792422-B913-40F8-90C1-593D6C97AB6B}" type="presParOf" srcId="{AC8B3780-33EB-4F9B-9939-A453F89B1A32}" destId="{A3F6BC36-CAB3-4818-9C96-DFDEDD6C8021}" srcOrd="2" destOrd="0" presId="urn:microsoft.com/office/officeart/2018/2/layout/IconLabelList"/>
    <dgm:cxn modelId="{59DA623B-3537-4AF2-9B26-CCA3CAB7CEC6}" type="presParOf" srcId="{DC562C78-6D60-4223-B227-D0C17CF29F54}" destId="{B0441DDD-69BA-47E8-A693-5AB16667A9F0}" srcOrd="5" destOrd="0" presId="urn:microsoft.com/office/officeart/2018/2/layout/IconLabelList"/>
    <dgm:cxn modelId="{868F8BEE-68B5-46A8-B033-C3B5E2624160}" type="presParOf" srcId="{DC562C78-6D60-4223-B227-D0C17CF29F54}" destId="{BABC9E3D-1616-4D6B-B298-A3AA246E509D}" srcOrd="6" destOrd="0" presId="urn:microsoft.com/office/officeart/2018/2/layout/IconLabelList"/>
    <dgm:cxn modelId="{D78AB0F8-C9FE-460E-ACA6-ABCC8EC3E3C9}" type="presParOf" srcId="{BABC9E3D-1616-4D6B-B298-A3AA246E509D}" destId="{63DAA549-5CB1-4260-A21E-2257D2FE8613}" srcOrd="0" destOrd="0" presId="urn:microsoft.com/office/officeart/2018/2/layout/IconLabelList"/>
    <dgm:cxn modelId="{2B095717-4076-4BE4-8290-8457DB0C1ACF}" type="presParOf" srcId="{BABC9E3D-1616-4D6B-B298-A3AA246E509D}" destId="{600F763A-1650-43C2-81FA-5ACB542A63FD}" srcOrd="1" destOrd="0" presId="urn:microsoft.com/office/officeart/2018/2/layout/IconLabelList"/>
    <dgm:cxn modelId="{70E29205-B82A-4DE0-8179-C0E31F87BEC9}" type="presParOf" srcId="{BABC9E3D-1616-4D6B-B298-A3AA246E509D}" destId="{B627E159-A814-430F-B8D2-E0B013951C68}" srcOrd="2" destOrd="0" presId="urn:microsoft.com/office/officeart/2018/2/layout/IconLabel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C7CE03-FBA3-4656-B249-4DFAADC9AD51}"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01EC94A4-B8C7-4BB6-A716-FD1E19C594A8}">
      <dgm:prSet/>
      <dgm:spPr/>
      <dgm:t>
        <a:bodyPr/>
        <a:lstStyle/>
        <a:p>
          <a:pPr>
            <a:lnSpc>
              <a:spcPct val="100000"/>
            </a:lnSpc>
          </a:pPr>
          <a:r>
            <a:rPr lang="fr-FR" b="1" dirty="0"/>
            <a:t>Auto empathie</a:t>
          </a:r>
          <a:endParaRPr lang="en-US" b="1" dirty="0"/>
        </a:p>
      </dgm:t>
    </dgm:pt>
    <dgm:pt modelId="{DD116BDB-F880-45C8-9D4F-36A47B11E248}" type="parTrans" cxnId="{E2FBE849-FEF9-460E-8CA6-6A6FC48DF0E9}">
      <dgm:prSet/>
      <dgm:spPr/>
      <dgm:t>
        <a:bodyPr/>
        <a:lstStyle/>
        <a:p>
          <a:endParaRPr lang="en-US"/>
        </a:p>
      </dgm:t>
    </dgm:pt>
    <dgm:pt modelId="{FF698C96-50D2-4AF8-93F5-61948653946E}" type="sibTrans" cxnId="{E2FBE849-FEF9-460E-8CA6-6A6FC48DF0E9}">
      <dgm:prSet/>
      <dgm:spPr/>
      <dgm:t>
        <a:bodyPr/>
        <a:lstStyle/>
        <a:p>
          <a:endParaRPr lang="en-US"/>
        </a:p>
      </dgm:t>
    </dgm:pt>
    <dgm:pt modelId="{CBC46BB6-C4C9-48E5-9F15-610E31C1C9C4}">
      <dgm:prSet/>
      <dgm:spPr/>
      <dgm:t>
        <a:bodyPr/>
        <a:lstStyle/>
        <a:p>
          <a:pPr>
            <a:lnSpc>
              <a:spcPct val="100000"/>
            </a:lnSpc>
          </a:pPr>
          <a:r>
            <a:rPr lang="fr-FR" b="1" dirty="0"/>
            <a:t>Ecoute empathique</a:t>
          </a:r>
        </a:p>
      </dgm:t>
    </dgm:pt>
    <dgm:pt modelId="{71CC590F-823D-489E-A971-8A3545C6691D}" type="parTrans" cxnId="{D67AC888-8C36-4910-9BDA-23C89B4086CC}">
      <dgm:prSet/>
      <dgm:spPr/>
      <dgm:t>
        <a:bodyPr/>
        <a:lstStyle/>
        <a:p>
          <a:endParaRPr lang="en-US"/>
        </a:p>
      </dgm:t>
    </dgm:pt>
    <dgm:pt modelId="{7A603E67-12E9-4349-B78D-3978374676B3}" type="sibTrans" cxnId="{D67AC888-8C36-4910-9BDA-23C89B4086CC}">
      <dgm:prSet/>
      <dgm:spPr/>
      <dgm:t>
        <a:bodyPr/>
        <a:lstStyle/>
        <a:p>
          <a:endParaRPr lang="en-US"/>
        </a:p>
      </dgm:t>
    </dgm:pt>
    <dgm:pt modelId="{67BD1476-BB63-4139-81E0-49011F0D2C44}">
      <dgm:prSet/>
      <dgm:spPr/>
      <dgm:t>
        <a:bodyPr/>
        <a:lstStyle/>
        <a:p>
          <a:pPr>
            <a:lnSpc>
              <a:spcPct val="100000"/>
            </a:lnSpc>
          </a:pPr>
          <a:r>
            <a:rPr lang="fr-FR" b="1" dirty="0"/>
            <a:t>Expression authentique</a:t>
          </a:r>
          <a:endParaRPr lang="en-US" b="1" dirty="0"/>
        </a:p>
      </dgm:t>
    </dgm:pt>
    <dgm:pt modelId="{1D94192F-5BEC-4838-AA95-4F6BBC0705AC}" type="parTrans" cxnId="{D805335D-75C8-4CC9-A77F-CE499BD297F2}">
      <dgm:prSet/>
      <dgm:spPr/>
      <dgm:t>
        <a:bodyPr/>
        <a:lstStyle/>
        <a:p>
          <a:endParaRPr lang="en-US"/>
        </a:p>
      </dgm:t>
    </dgm:pt>
    <dgm:pt modelId="{FEE8B9DA-27E5-462D-9687-C7119DB37439}" type="sibTrans" cxnId="{D805335D-75C8-4CC9-A77F-CE499BD297F2}">
      <dgm:prSet/>
      <dgm:spPr/>
      <dgm:t>
        <a:bodyPr/>
        <a:lstStyle/>
        <a:p>
          <a:endParaRPr lang="en-US"/>
        </a:p>
      </dgm:t>
    </dgm:pt>
    <dgm:pt modelId="{DC562C78-6D60-4223-B227-D0C17CF29F54}" type="pres">
      <dgm:prSet presAssocID="{20C7CE03-FBA3-4656-B249-4DFAADC9AD51}" presName="root" presStyleCnt="0">
        <dgm:presLayoutVars>
          <dgm:dir/>
          <dgm:resizeHandles val="exact"/>
        </dgm:presLayoutVars>
      </dgm:prSet>
      <dgm:spPr/>
    </dgm:pt>
    <dgm:pt modelId="{53BD16AD-B2E2-42FC-A34E-E3A672F55DA6}" type="pres">
      <dgm:prSet presAssocID="{01EC94A4-B8C7-4BB6-A716-FD1E19C594A8}" presName="compNode" presStyleCnt="0"/>
      <dgm:spPr/>
    </dgm:pt>
    <dgm:pt modelId="{13760487-7E97-4F5B-AC2B-59A6F330176F}" type="pres">
      <dgm:prSet presAssocID="{01EC94A4-B8C7-4BB6-A716-FD1E19C594A8}" presName="iconRect" presStyleLbl="node1" presStyleIdx="0" presStyleCnt="3" custAng="16200000" custLinFactNeighborX="3514" custLinFactNeighborY="-4170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mélioration continue avec un remplissage uni"/>
        </a:ext>
      </dgm:extLst>
    </dgm:pt>
    <dgm:pt modelId="{73FED9A2-0C2D-43F3-A7B9-A883C4786606}" type="pres">
      <dgm:prSet presAssocID="{01EC94A4-B8C7-4BB6-A716-FD1E19C594A8}" presName="spaceRect" presStyleCnt="0"/>
      <dgm:spPr/>
    </dgm:pt>
    <dgm:pt modelId="{F83F0B78-D58E-4FCB-9E44-E54DD78DA7F2}" type="pres">
      <dgm:prSet presAssocID="{01EC94A4-B8C7-4BB6-A716-FD1E19C594A8}" presName="textRect" presStyleLbl="revTx" presStyleIdx="0" presStyleCnt="3" custLinFactY="-6841" custLinFactNeighborX="-1581" custLinFactNeighborY="-100000">
        <dgm:presLayoutVars>
          <dgm:chMax val="1"/>
          <dgm:chPref val="1"/>
        </dgm:presLayoutVars>
      </dgm:prSet>
      <dgm:spPr/>
    </dgm:pt>
    <dgm:pt modelId="{53A60229-5A42-4F15-B414-CBECD4E4BDD0}" type="pres">
      <dgm:prSet presAssocID="{FF698C96-50D2-4AF8-93F5-61948653946E}" presName="sibTrans" presStyleCnt="0"/>
      <dgm:spPr/>
    </dgm:pt>
    <dgm:pt modelId="{40CDF50F-81AF-44E1-ADFC-E3073874D80C}" type="pres">
      <dgm:prSet presAssocID="{CBC46BB6-C4C9-48E5-9F15-610E31C1C9C4}" presName="compNode" presStyleCnt="0"/>
      <dgm:spPr/>
    </dgm:pt>
    <dgm:pt modelId="{8FE22AAF-92EA-47D2-8F04-B4C625CF35B8}" type="pres">
      <dgm:prSet presAssocID="{CBC46BB6-C4C9-48E5-9F15-610E31C1C9C4}" presName="iconRect" presStyleLbl="node1" presStyleIdx="1" presStyleCnt="3" custFlipHor="1" custScaleX="100387" custLinFactNeighborX="-3514" custLinFactNeighborY="-42878"/>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B547DEA3-1174-44AE-9282-A13CEDE14427}" type="pres">
      <dgm:prSet presAssocID="{CBC46BB6-C4C9-48E5-9F15-610E31C1C9C4}" presName="spaceRect" presStyleCnt="0"/>
      <dgm:spPr/>
    </dgm:pt>
    <dgm:pt modelId="{37370B55-9B27-4071-9B05-DDC82149BCAA}" type="pres">
      <dgm:prSet presAssocID="{CBC46BB6-C4C9-48E5-9F15-610E31C1C9C4}" presName="textRect" presStyleLbl="revTx" presStyleIdx="1" presStyleCnt="3" custLinFactY="-4825" custLinFactNeighborX="-1054" custLinFactNeighborY="-100000">
        <dgm:presLayoutVars>
          <dgm:chMax val="1"/>
          <dgm:chPref val="1"/>
        </dgm:presLayoutVars>
      </dgm:prSet>
      <dgm:spPr/>
    </dgm:pt>
    <dgm:pt modelId="{31E69262-B42D-4F44-A38A-B84BC067FEE0}" type="pres">
      <dgm:prSet presAssocID="{7A603E67-12E9-4349-B78D-3978374676B3}" presName="sibTrans" presStyleCnt="0"/>
      <dgm:spPr/>
    </dgm:pt>
    <dgm:pt modelId="{AC8B3780-33EB-4F9B-9939-A453F89B1A32}" type="pres">
      <dgm:prSet presAssocID="{67BD1476-BB63-4139-81E0-49011F0D2C44}" presName="compNode" presStyleCnt="0"/>
      <dgm:spPr/>
    </dgm:pt>
    <dgm:pt modelId="{56D784EC-E4CD-45C9-B90F-348738936720}" type="pres">
      <dgm:prSet presAssocID="{67BD1476-BB63-4139-81E0-49011F0D2C44}" presName="iconRect" presStyleLbl="node1" presStyleIdx="2" presStyleCnt="3" custLinFactNeighborX="-2342" custLinFactNeighborY="-4287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mmentaire en cœur avec un remplissage uni"/>
        </a:ext>
      </dgm:extLst>
    </dgm:pt>
    <dgm:pt modelId="{A314ACF3-2C5D-4A87-B12D-A5DA64F040FD}" type="pres">
      <dgm:prSet presAssocID="{67BD1476-BB63-4139-81E0-49011F0D2C44}" presName="spaceRect" presStyleCnt="0"/>
      <dgm:spPr/>
    </dgm:pt>
    <dgm:pt modelId="{A3F6BC36-CAB3-4818-9C96-DFDEDD6C8021}" type="pres">
      <dgm:prSet presAssocID="{67BD1476-BB63-4139-81E0-49011F0D2C44}" presName="textRect" presStyleLbl="revTx" presStyleIdx="2" presStyleCnt="3" custLinFactY="-794" custLinFactNeighborX="-2108" custLinFactNeighborY="-100000">
        <dgm:presLayoutVars>
          <dgm:chMax val="1"/>
          <dgm:chPref val="1"/>
        </dgm:presLayoutVars>
      </dgm:prSet>
      <dgm:spPr/>
    </dgm:pt>
  </dgm:ptLst>
  <dgm:cxnLst>
    <dgm:cxn modelId="{D805335D-75C8-4CC9-A77F-CE499BD297F2}" srcId="{20C7CE03-FBA3-4656-B249-4DFAADC9AD51}" destId="{67BD1476-BB63-4139-81E0-49011F0D2C44}" srcOrd="2" destOrd="0" parTransId="{1D94192F-5BEC-4838-AA95-4F6BBC0705AC}" sibTransId="{FEE8B9DA-27E5-462D-9687-C7119DB37439}"/>
    <dgm:cxn modelId="{09A7FB46-9618-4422-9EB9-A2BB8B486C98}" type="presOf" srcId="{20C7CE03-FBA3-4656-B249-4DFAADC9AD51}" destId="{DC562C78-6D60-4223-B227-D0C17CF29F54}" srcOrd="0" destOrd="0" presId="urn:microsoft.com/office/officeart/2018/2/layout/IconLabelList"/>
    <dgm:cxn modelId="{E2FBE849-FEF9-460E-8CA6-6A6FC48DF0E9}" srcId="{20C7CE03-FBA3-4656-B249-4DFAADC9AD51}" destId="{01EC94A4-B8C7-4BB6-A716-FD1E19C594A8}" srcOrd="0" destOrd="0" parTransId="{DD116BDB-F880-45C8-9D4F-36A47B11E248}" sibTransId="{FF698C96-50D2-4AF8-93F5-61948653946E}"/>
    <dgm:cxn modelId="{D67AC888-8C36-4910-9BDA-23C89B4086CC}" srcId="{20C7CE03-FBA3-4656-B249-4DFAADC9AD51}" destId="{CBC46BB6-C4C9-48E5-9F15-610E31C1C9C4}" srcOrd="1" destOrd="0" parTransId="{71CC590F-823D-489E-A971-8A3545C6691D}" sibTransId="{7A603E67-12E9-4349-B78D-3978374676B3}"/>
    <dgm:cxn modelId="{0922278F-EA62-47D2-B28A-8C0DC8DDA008}" type="presOf" srcId="{01EC94A4-B8C7-4BB6-A716-FD1E19C594A8}" destId="{F83F0B78-D58E-4FCB-9E44-E54DD78DA7F2}" srcOrd="0" destOrd="0" presId="urn:microsoft.com/office/officeart/2018/2/layout/IconLabelList"/>
    <dgm:cxn modelId="{4C5AE0B2-1240-44D6-B220-BE14EB9534FE}" type="presOf" srcId="{CBC46BB6-C4C9-48E5-9F15-610E31C1C9C4}" destId="{37370B55-9B27-4071-9B05-DDC82149BCAA}" srcOrd="0" destOrd="0" presId="urn:microsoft.com/office/officeart/2018/2/layout/IconLabelList"/>
    <dgm:cxn modelId="{AA9126EE-F459-4BB4-BFA7-D6AFD170258C}" type="presOf" srcId="{67BD1476-BB63-4139-81E0-49011F0D2C44}" destId="{A3F6BC36-CAB3-4818-9C96-DFDEDD6C8021}" srcOrd="0" destOrd="0" presId="urn:microsoft.com/office/officeart/2018/2/layout/IconLabelList"/>
    <dgm:cxn modelId="{CE6EA6D4-DC18-4ED5-956C-D9B63804042A}" type="presParOf" srcId="{DC562C78-6D60-4223-B227-D0C17CF29F54}" destId="{53BD16AD-B2E2-42FC-A34E-E3A672F55DA6}" srcOrd="0" destOrd="0" presId="urn:microsoft.com/office/officeart/2018/2/layout/IconLabelList"/>
    <dgm:cxn modelId="{7ABB2A53-B0FE-448D-B59D-658F840CFEA2}" type="presParOf" srcId="{53BD16AD-B2E2-42FC-A34E-E3A672F55DA6}" destId="{13760487-7E97-4F5B-AC2B-59A6F330176F}" srcOrd="0" destOrd="0" presId="urn:microsoft.com/office/officeart/2018/2/layout/IconLabelList"/>
    <dgm:cxn modelId="{D27164E6-9A41-439C-B11A-0EFB408006E7}" type="presParOf" srcId="{53BD16AD-B2E2-42FC-A34E-E3A672F55DA6}" destId="{73FED9A2-0C2D-43F3-A7B9-A883C4786606}" srcOrd="1" destOrd="0" presId="urn:microsoft.com/office/officeart/2018/2/layout/IconLabelList"/>
    <dgm:cxn modelId="{FEA100E7-67A1-42E9-8267-D1FA1B1FE582}" type="presParOf" srcId="{53BD16AD-B2E2-42FC-A34E-E3A672F55DA6}" destId="{F83F0B78-D58E-4FCB-9E44-E54DD78DA7F2}" srcOrd="2" destOrd="0" presId="urn:microsoft.com/office/officeart/2018/2/layout/IconLabelList"/>
    <dgm:cxn modelId="{4D903C1B-A0E2-4D20-8F79-17DA9D956119}" type="presParOf" srcId="{DC562C78-6D60-4223-B227-D0C17CF29F54}" destId="{53A60229-5A42-4F15-B414-CBECD4E4BDD0}" srcOrd="1" destOrd="0" presId="urn:microsoft.com/office/officeart/2018/2/layout/IconLabelList"/>
    <dgm:cxn modelId="{3740611C-7FFC-481E-B7CD-D6ADAE4D8968}" type="presParOf" srcId="{DC562C78-6D60-4223-B227-D0C17CF29F54}" destId="{40CDF50F-81AF-44E1-ADFC-E3073874D80C}" srcOrd="2" destOrd="0" presId="urn:microsoft.com/office/officeart/2018/2/layout/IconLabelList"/>
    <dgm:cxn modelId="{70488A3E-E275-4180-BBD1-8065706CE8DB}" type="presParOf" srcId="{40CDF50F-81AF-44E1-ADFC-E3073874D80C}" destId="{8FE22AAF-92EA-47D2-8F04-B4C625CF35B8}" srcOrd="0" destOrd="0" presId="urn:microsoft.com/office/officeart/2018/2/layout/IconLabelList"/>
    <dgm:cxn modelId="{0D70271E-25C7-4884-9671-74F6F04E0B1D}" type="presParOf" srcId="{40CDF50F-81AF-44E1-ADFC-E3073874D80C}" destId="{B547DEA3-1174-44AE-9282-A13CEDE14427}" srcOrd="1" destOrd="0" presId="urn:microsoft.com/office/officeart/2018/2/layout/IconLabelList"/>
    <dgm:cxn modelId="{A3BE7BC9-74EF-46EC-BAF3-A3DCF513D4F7}" type="presParOf" srcId="{40CDF50F-81AF-44E1-ADFC-E3073874D80C}" destId="{37370B55-9B27-4071-9B05-DDC82149BCAA}" srcOrd="2" destOrd="0" presId="urn:microsoft.com/office/officeart/2018/2/layout/IconLabelList"/>
    <dgm:cxn modelId="{91032947-AC2D-4AD2-978D-BD8015BDCD83}" type="presParOf" srcId="{DC562C78-6D60-4223-B227-D0C17CF29F54}" destId="{31E69262-B42D-4F44-A38A-B84BC067FEE0}" srcOrd="3" destOrd="0" presId="urn:microsoft.com/office/officeart/2018/2/layout/IconLabelList"/>
    <dgm:cxn modelId="{F11C4C0E-338C-4CC2-A8EC-7229754D4E4C}" type="presParOf" srcId="{DC562C78-6D60-4223-B227-D0C17CF29F54}" destId="{AC8B3780-33EB-4F9B-9939-A453F89B1A32}" srcOrd="4" destOrd="0" presId="urn:microsoft.com/office/officeart/2018/2/layout/IconLabelList"/>
    <dgm:cxn modelId="{7583EA00-FD9C-4B7C-84B9-67ADEC74F048}" type="presParOf" srcId="{AC8B3780-33EB-4F9B-9939-A453F89B1A32}" destId="{56D784EC-E4CD-45C9-B90F-348738936720}" srcOrd="0" destOrd="0" presId="urn:microsoft.com/office/officeart/2018/2/layout/IconLabelList"/>
    <dgm:cxn modelId="{38D79152-BAC5-4C99-8CEC-0731429E6764}" type="presParOf" srcId="{AC8B3780-33EB-4F9B-9939-A453F89B1A32}" destId="{A314ACF3-2C5D-4A87-B12D-A5DA64F040FD}" srcOrd="1" destOrd="0" presId="urn:microsoft.com/office/officeart/2018/2/layout/IconLabelList"/>
    <dgm:cxn modelId="{7E792422-B913-40F8-90C1-593D6C97AB6B}" type="presParOf" srcId="{AC8B3780-33EB-4F9B-9939-A453F89B1A32}" destId="{A3F6BC36-CAB3-4818-9C96-DFDEDD6C8021}" srcOrd="2" destOrd="0" presId="urn:microsoft.com/office/officeart/2018/2/layout/IconLabel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3229C5-8A9B-4079-98F8-BCFCB80466F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502B101F-8011-4D43-8993-3634EBCA1436}">
      <dgm:prSet custT="1"/>
      <dgm:spPr/>
      <dgm:t>
        <a:bodyPr/>
        <a:lstStyle/>
        <a:p>
          <a:r>
            <a:rPr lang="en-US" sz="3200" b="1" dirty="0" err="1"/>
            <a:t>Jugements</a:t>
          </a:r>
          <a:r>
            <a:rPr lang="en-US" sz="3200" b="1" dirty="0"/>
            <a:t> </a:t>
          </a:r>
          <a:r>
            <a:rPr lang="en-US" sz="3200" b="1" dirty="0" err="1"/>
            <a:t>moralisateurs</a:t>
          </a:r>
          <a:endParaRPr lang="en-US" sz="3200" dirty="0"/>
        </a:p>
      </dgm:t>
    </dgm:pt>
    <dgm:pt modelId="{1D544645-B093-4743-B513-BB19FBFE0998}" type="parTrans" cxnId="{ECF032C6-4A12-44BB-94F7-A81E33A54273}">
      <dgm:prSet/>
      <dgm:spPr/>
      <dgm:t>
        <a:bodyPr/>
        <a:lstStyle/>
        <a:p>
          <a:endParaRPr lang="en-US"/>
        </a:p>
      </dgm:t>
    </dgm:pt>
    <dgm:pt modelId="{1DF40FC5-C346-47D1-8B9A-213E492B4971}" type="sibTrans" cxnId="{ECF032C6-4A12-44BB-94F7-A81E33A54273}">
      <dgm:prSet/>
      <dgm:spPr/>
      <dgm:t>
        <a:bodyPr/>
        <a:lstStyle/>
        <a:p>
          <a:endParaRPr lang="en-US"/>
        </a:p>
      </dgm:t>
    </dgm:pt>
    <dgm:pt modelId="{4CA315E3-EF79-4EF9-84EE-0FCFA9D14747}">
      <dgm:prSet custT="1"/>
      <dgm:spPr/>
      <dgm:t>
        <a:bodyPr/>
        <a:lstStyle/>
        <a:p>
          <a:r>
            <a:rPr lang="en-US" sz="3200" b="1" dirty="0"/>
            <a:t>Exigences</a:t>
          </a:r>
          <a:endParaRPr lang="en-US" sz="3200" dirty="0"/>
        </a:p>
      </dgm:t>
    </dgm:pt>
    <dgm:pt modelId="{864DDEA9-57BE-49BB-8CE1-1FE2ABAE1073}" type="parTrans" cxnId="{6529E5C4-D77F-4C84-89F1-E148E3BF82B9}">
      <dgm:prSet/>
      <dgm:spPr/>
      <dgm:t>
        <a:bodyPr/>
        <a:lstStyle/>
        <a:p>
          <a:endParaRPr lang="en-US"/>
        </a:p>
      </dgm:t>
    </dgm:pt>
    <dgm:pt modelId="{3090571C-46D8-42D0-9264-A5F86D310D3B}" type="sibTrans" cxnId="{6529E5C4-D77F-4C84-89F1-E148E3BF82B9}">
      <dgm:prSet/>
      <dgm:spPr/>
      <dgm:t>
        <a:bodyPr/>
        <a:lstStyle/>
        <a:p>
          <a:endParaRPr lang="en-US"/>
        </a:p>
      </dgm:t>
    </dgm:pt>
    <dgm:pt modelId="{527CEB54-F81C-46F0-A13D-C473205D8929}">
      <dgm:prSet custT="1"/>
      <dgm:spPr/>
      <dgm:t>
        <a:bodyPr/>
        <a:lstStyle/>
        <a:p>
          <a:r>
            <a:rPr lang="en-US" sz="3200" b="1" dirty="0" err="1"/>
            <a:t>Comparaisons</a:t>
          </a:r>
          <a:endParaRPr lang="en-US" sz="3200" dirty="0"/>
        </a:p>
      </dgm:t>
    </dgm:pt>
    <dgm:pt modelId="{E9278269-36EA-47B2-9D9A-645DEA498936}" type="parTrans" cxnId="{BC4F9238-72B0-4AB4-A25E-3BAA617CD2F3}">
      <dgm:prSet/>
      <dgm:spPr/>
      <dgm:t>
        <a:bodyPr/>
        <a:lstStyle/>
        <a:p>
          <a:endParaRPr lang="en-US"/>
        </a:p>
      </dgm:t>
    </dgm:pt>
    <dgm:pt modelId="{CF081D99-D8E2-4897-8A77-51B69A8A1DE5}" type="sibTrans" cxnId="{BC4F9238-72B0-4AB4-A25E-3BAA617CD2F3}">
      <dgm:prSet/>
      <dgm:spPr/>
      <dgm:t>
        <a:bodyPr/>
        <a:lstStyle/>
        <a:p>
          <a:endParaRPr lang="en-US"/>
        </a:p>
      </dgm:t>
    </dgm:pt>
    <dgm:pt modelId="{41E3EAD6-F041-4EC3-B902-D050141884F1}">
      <dgm:prSet custT="1"/>
      <dgm:spPr/>
      <dgm:t>
        <a:bodyPr/>
        <a:lstStyle/>
        <a:p>
          <a:r>
            <a:rPr lang="en-US" sz="3200" b="1" dirty="0" err="1"/>
            <a:t>Déni</a:t>
          </a:r>
          <a:r>
            <a:rPr lang="en-US" sz="3200" b="1" dirty="0"/>
            <a:t> de </a:t>
          </a:r>
          <a:r>
            <a:rPr lang="en-US" sz="3200" b="1" dirty="0" err="1"/>
            <a:t>responsablité</a:t>
          </a:r>
          <a:endParaRPr lang="en-US" sz="3200" dirty="0"/>
        </a:p>
      </dgm:t>
    </dgm:pt>
    <dgm:pt modelId="{74C808AF-344A-479E-BD3D-53FDC0F73F76}" type="parTrans" cxnId="{CB16C2BA-E006-4C4E-9EAD-165BCF618B74}">
      <dgm:prSet/>
      <dgm:spPr/>
      <dgm:t>
        <a:bodyPr/>
        <a:lstStyle/>
        <a:p>
          <a:endParaRPr lang="en-US"/>
        </a:p>
      </dgm:t>
    </dgm:pt>
    <dgm:pt modelId="{D5D50BCF-016B-4FDF-A378-A7F088E90CB5}" type="sibTrans" cxnId="{CB16C2BA-E006-4C4E-9EAD-165BCF618B74}">
      <dgm:prSet/>
      <dgm:spPr/>
      <dgm:t>
        <a:bodyPr/>
        <a:lstStyle/>
        <a:p>
          <a:endParaRPr lang="en-US"/>
        </a:p>
      </dgm:t>
    </dgm:pt>
    <dgm:pt modelId="{00FFB919-2D18-40F9-8214-E82366D58FD4}">
      <dgm:prSet custT="1"/>
      <dgm:spPr/>
      <dgm:t>
        <a:bodyPr/>
        <a:lstStyle/>
        <a:p>
          <a:r>
            <a:rPr lang="en-US" sz="3200" b="1" dirty="0" err="1"/>
            <a:t>Honte</a:t>
          </a:r>
          <a:r>
            <a:rPr lang="en-US" sz="3200" b="1" dirty="0"/>
            <a:t> et </a:t>
          </a:r>
          <a:r>
            <a:rPr lang="en-US" sz="3200" b="1" dirty="0" err="1"/>
            <a:t>culpabilité</a:t>
          </a:r>
          <a:endParaRPr lang="en-US" sz="3200" dirty="0"/>
        </a:p>
      </dgm:t>
    </dgm:pt>
    <dgm:pt modelId="{153FEFDE-0C17-4390-86BD-DB4213106FE2}" type="parTrans" cxnId="{8CA37B81-6184-4D66-B2CE-E69EBB71CAE1}">
      <dgm:prSet/>
      <dgm:spPr/>
      <dgm:t>
        <a:bodyPr/>
        <a:lstStyle/>
        <a:p>
          <a:endParaRPr lang="en-US"/>
        </a:p>
      </dgm:t>
    </dgm:pt>
    <dgm:pt modelId="{87BEA029-06C6-4EB4-ADB5-3D48E492D822}" type="sibTrans" cxnId="{8CA37B81-6184-4D66-B2CE-E69EBB71CAE1}">
      <dgm:prSet/>
      <dgm:spPr/>
      <dgm:t>
        <a:bodyPr/>
        <a:lstStyle/>
        <a:p>
          <a:endParaRPr lang="en-US"/>
        </a:p>
      </dgm:t>
    </dgm:pt>
    <dgm:pt modelId="{46144E51-D827-4C44-A02D-1C4E6AD3709D}" type="pres">
      <dgm:prSet presAssocID="{093229C5-8A9B-4079-98F8-BCFCB80466F8}" presName="vert0" presStyleCnt="0">
        <dgm:presLayoutVars>
          <dgm:dir/>
          <dgm:animOne val="branch"/>
          <dgm:animLvl val="lvl"/>
        </dgm:presLayoutVars>
      </dgm:prSet>
      <dgm:spPr/>
    </dgm:pt>
    <dgm:pt modelId="{36FCD86B-BC4D-40CE-BAF0-DB5B4C244851}" type="pres">
      <dgm:prSet presAssocID="{502B101F-8011-4D43-8993-3634EBCA1436}" presName="thickLine" presStyleLbl="alignNode1" presStyleIdx="0" presStyleCnt="5"/>
      <dgm:spPr/>
    </dgm:pt>
    <dgm:pt modelId="{EB8EE0E1-3DA9-49D9-B344-E4B9A00A146F}" type="pres">
      <dgm:prSet presAssocID="{502B101F-8011-4D43-8993-3634EBCA1436}" presName="horz1" presStyleCnt="0"/>
      <dgm:spPr/>
    </dgm:pt>
    <dgm:pt modelId="{C817B446-CB94-443C-9973-7EB7C3249C10}" type="pres">
      <dgm:prSet presAssocID="{502B101F-8011-4D43-8993-3634EBCA1436}" presName="tx1" presStyleLbl="revTx" presStyleIdx="0" presStyleCnt="5"/>
      <dgm:spPr/>
    </dgm:pt>
    <dgm:pt modelId="{6DF6F5C2-3706-4E5F-83DF-554CDC132E53}" type="pres">
      <dgm:prSet presAssocID="{502B101F-8011-4D43-8993-3634EBCA1436}" presName="vert1" presStyleCnt="0"/>
      <dgm:spPr/>
    </dgm:pt>
    <dgm:pt modelId="{BF6F1079-B758-4E07-A149-26E73D0D3CEB}" type="pres">
      <dgm:prSet presAssocID="{4CA315E3-EF79-4EF9-84EE-0FCFA9D14747}" presName="thickLine" presStyleLbl="alignNode1" presStyleIdx="1" presStyleCnt="5"/>
      <dgm:spPr/>
    </dgm:pt>
    <dgm:pt modelId="{390064A7-2E17-4688-B2CA-A6393F32C04B}" type="pres">
      <dgm:prSet presAssocID="{4CA315E3-EF79-4EF9-84EE-0FCFA9D14747}" presName="horz1" presStyleCnt="0"/>
      <dgm:spPr/>
    </dgm:pt>
    <dgm:pt modelId="{B12B4BDF-EF54-4FD8-ACBE-39B3EB639A65}" type="pres">
      <dgm:prSet presAssocID="{4CA315E3-EF79-4EF9-84EE-0FCFA9D14747}" presName="tx1" presStyleLbl="revTx" presStyleIdx="1" presStyleCnt="5"/>
      <dgm:spPr/>
    </dgm:pt>
    <dgm:pt modelId="{189D7C9A-35BB-477D-90C3-FCBE9E213573}" type="pres">
      <dgm:prSet presAssocID="{4CA315E3-EF79-4EF9-84EE-0FCFA9D14747}" presName="vert1" presStyleCnt="0"/>
      <dgm:spPr/>
    </dgm:pt>
    <dgm:pt modelId="{9A74709B-2655-46C8-81D8-338D87D11C32}" type="pres">
      <dgm:prSet presAssocID="{527CEB54-F81C-46F0-A13D-C473205D8929}" presName="thickLine" presStyleLbl="alignNode1" presStyleIdx="2" presStyleCnt="5"/>
      <dgm:spPr/>
    </dgm:pt>
    <dgm:pt modelId="{3AA24851-6CA1-46B0-B934-44CC57529DDB}" type="pres">
      <dgm:prSet presAssocID="{527CEB54-F81C-46F0-A13D-C473205D8929}" presName="horz1" presStyleCnt="0"/>
      <dgm:spPr/>
    </dgm:pt>
    <dgm:pt modelId="{E449B807-FA8F-4694-9AAE-D6B1444A2128}" type="pres">
      <dgm:prSet presAssocID="{527CEB54-F81C-46F0-A13D-C473205D8929}" presName="tx1" presStyleLbl="revTx" presStyleIdx="2" presStyleCnt="5"/>
      <dgm:spPr/>
    </dgm:pt>
    <dgm:pt modelId="{98EA7635-0C25-4D08-95D2-5EFB333430D2}" type="pres">
      <dgm:prSet presAssocID="{527CEB54-F81C-46F0-A13D-C473205D8929}" presName="vert1" presStyleCnt="0"/>
      <dgm:spPr/>
    </dgm:pt>
    <dgm:pt modelId="{64DD1BB4-C347-4D41-BA11-A3AFA6ED5CEC}" type="pres">
      <dgm:prSet presAssocID="{41E3EAD6-F041-4EC3-B902-D050141884F1}" presName="thickLine" presStyleLbl="alignNode1" presStyleIdx="3" presStyleCnt="5"/>
      <dgm:spPr/>
    </dgm:pt>
    <dgm:pt modelId="{A5CF6BFB-9772-48C4-B7C0-7F309F36D381}" type="pres">
      <dgm:prSet presAssocID="{41E3EAD6-F041-4EC3-B902-D050141884F1}" presName="horz1" presStyleCnt="0"/>
      <dgm:spPr/>
    </dgm:pt>
    <dgm:pt modelId="{22B887A7-E694-4957-9E16-6D6DE912A679}" type="pres">
      <dgm:prSet presAssocID="{41E3EAD6-F041-4EC3-B902-D050141884F1}" presName="tx1" presStyleLbl="revTx" presStyleIdx="3" presStyleCnt="5"/>
      <dgm:spPr/>
    </dgm:pt>
    <dgm:pt modelId="{50049509-D78F-483C-BEC1-9B65B5B52479}" type="pres">
      <dgm:prSet presAssocID="{41E3EAD6-F041-4EC3-B902-D050141884F1}" presName="vert1" presStyleCnt="0"/>
      <dgm:spPr/>
    </dgm:pt>
    <dgm:pt modelId="{9D70A09A-CDF2-4250-B4A3-E02F41281628}" type="pres">
      <dgm:prSet presAssocID="{00FFB919-2D18-40F9-8214-E82366D58FD4}" presName="thickLine" presStyleLbl="alignNode1" presStyleIdx="4" presStyleCnt="5"/>
      <dgm:spPr/>
    </dgm:pt>
    <dgm:pt modelId="{4DB81165-9399-452B-958B-AFBBFF46E20E}" type="pres">
      <dgm:prSet presAssocID="{00FFB919-2D18-40F9-8214-E82366D58FD4}" presName="horz1" presStyleCnt="0"/>
      <dgm:spPr/>
    </dgm:pt>
    <dgm:pt modelId="{29762389-9352-4D24-BB98-ED123CF31A52}" type="pres">
      <dgm:prSet presAssocID="{00FFB919-2D18-40F9-8214-E82366D58FD4}" presName="tx1" presStyleLbl="revTx" presStyleIdx="4" presStyleCnt="5"/>
      <dgm:spPr/>
    </dgm:pt>
    <dgm:pt modelId="{06B4A7A7-E0AC-4E29-B177-14E3A777228E}" type="pres">
      <dgm:prSet presAssocID="{00FFB919-2D18-40F9-8214-E82366D58FD4}" presName="vert1" presStyleCnt="0"/>
      <dgm:spPr/>
    </dgm:pt>
  </dgm:ptLst>
  <dgm:cxnLst>
    <dgm:cxn modelId="{63CB1401-EE73-4909-BE22-B036A22A893F}" type="presOf" srcId="{093229C5-8A9B-4079-98F8-BCFCB80466F8}" destId="{46144E51-D827-4C44-A02D-1C4E6AD3709D}" srcOrd="0" destOrd="0" presId="urn:microsoft.com/office/officeart/2008/layout/LinedList"/>
    <dgm:cxn modelId="{B5C3CF1D-5815-4E58-86AB-AA48C0CEA498}" type="presOf" srcId="{502B101F-8011-4D43-8993-3634EBCA1436}" destId="{C817B446-CB94-443C-9973-7EB7C3249C10}" srcOrd="0" destOrd="0" presId="urn:microsoft.com/office/officeart/2008/layout/LinedList"/>
    <dgm:cxn modelId="{BC4F9238-72B0-4AB4-A25E-3BAA617CD2F3}" srcId="{093229C5-8A9B-4079-98F8-BCFCB80466F8}" destId="{527CEB54-F81C-46F0-A13D-C473205D8929}" srcOrd="2" destOrd="0" parTransId="{E9278269-36EA-47B2-9D9A-645DEA498936}" sibTransId="{CF081D99-D8E2-4897-8A77-51B69A8A1DE5}"/>
    <dgm:cxn modelId="{8CA37B81-6184-4D66-B2CE-E69EBB71CAE1}" srcId="{093229C5-8A9B-4079-98F8-BCFCB80466F8}" destId="{00FFB919-2D18-40F9-8214-E82366D58FD4}" srcOrd="4" destOrd="0" parTransId="{153FEFDE-0C17-4390-86BD-DB4213106FE2}" sibTransId="{87BEA029-06C6-4EB4-ADB5-3D48E492D822}"/>
    <dgm:cxn modelId="{D29CD3AC-5112-454A-AE91-401E114DD6CD}" type="presOf" srcId="{41E3EAD6-F041-4EC3-B902-D050141884F1}" destId="{22B887A7-E694-4957-9E16-6D6DE912A679}" srcOrd="0" destOrd="0" presId="urn:microsoft.com/office/officeart/2008/layout/LinedList"/>
    <dgm:cxn modelId="{CB16C2BA-E006-4C4E-9EAD-165BCF618B74}" srcId="{093229C5-8A9B-4079-98F8-BCFCB80466F8}" destId="{41E3EAD6-F041-4EC3-B902-D050141884F1}" srcOrd="3" destOrd="0" parTransId="{74C808AF-344A-479E-BD3D-53FDC0F73F76}" sibTransId="{D5D50BCF-016B-4FDF-A378-A7F088E90CB5}"/>
    <dgm:cxn modelId="{6529E5C4-D77F-4C84-89F1-E148E3BF82B9}" srcId="{093229C5-8A9B-4079-98F8-BCFCB80466F8}" destId="{4CA315E3-EF79-4EF9-84EE-0FCFA9D14747}" srcOrd="1" destOrd="0" parTransId="{864DDEA9-57BE-49BB-8CE1-1FE2ABAE1073}" sibTransId="{3090571C-46D8-42D0-9264-A5F86D310D3B}"/>
    <dgm:cxn modelId="{ECF032C6-4A12-44BB-94F7-A81E33A54273}" srcId="{093229C5-8A9B-4079-98F8-BCFCB80466F8}" destId="{502B101F-8011-4D43-8993-3634EBCA1436}" srcOrd="0" destOrd="0" parTransId="{1D544645-B093-4743-B513-BB19FBFE0998}" sibTransId="{1DF40FC5-C346-47D1-8B9A-213E492B4971}"/>
    <dgm:cxn modelId="{D68F90D2-943F-4D7F-95C9-1ABAC37BC641}" type="presOf" srcId="{527CEB54-F81C-46F0-A13D-C473205D8929}" destId="{E449B807-FA8F-4694-9AAE-D6B1444A2128}" srcOrd="0" destOrd="0" presId="urn:microsoft.com/office/officeart/2008/layout/LinedList"/>
    <dgm:cxn modelId="{65FB77EF-E0FE-4718-B2D2-33982BCB2956}" type="presOf" srcId="{00FFB919-2D18-40F9-8214-E82366D58FD4}" destId="{29762389-9352-4D24-BB98-ED123CF31A52}" srcOrd="0" destOrd="0" presId="urn:microsoft.com/office/officeart/2008/layout/LinedList"/>
    <dgm:cxn modelId="{95D950F3-69E3-4223-895E-1B678ABFE615}" type="presOf" srcId="{4CA315E3-EF79-4EF9-84EE-0FCFA9D14747}" destId="{B12B4BDF-EF54-4FD8-ACBE-39B3EB639A65}" srcOrd="0" destOrd="0" presId="urn:microsoft.com/office/officeart/2008/layout/LinedList"/>
    <dgm:cxn modelId="{78B386DC-FCB6-4A10-8186-E1774AD8E8F0}" type="presParOf" srcId="{46144E51-D827-4C44-A02D-1C4E6AD3709D}" destId="{36FCD86B-BC4D-40CE-BAF0-DB5B4C244851}" srcOrd="0" destOrd="0" presId="urn:microsoft.com/office/officeart/2008/layout/LinedList"/>
    <dgm:cxn modelId="{15DAE2F6-C31F-40FD-9DF7-A25E633C5DFD}" type="presParOf" srcId="{46144E51-D827-4C44-A02D-1C4E6AD3709D}" destId="{EB8EE0E1-3DA9-49D9-B344-E4B9A00A146F}" srcOrd="1" destOrd="0" presId="urn:microsoft.com/office/officeart/2008/layout/LinedList"/>
    <dgm:cxn modelId="{D597CEF1-17E4-43BD-A1DE-AB5E765BB47C}" type="presParOf" srcId="{EB8EE0E1-3DA9-49D9-B344-E4B9A00A146F}" destId="{C817B446-CB94-443C-9973-7EB7C3249C10}" srcOrd="0" destOrd="0" presId="urn:microsoft.com/office/officeart/2008/layout/LinedList"/>
    <dgm:cxn modelId="{68561AD0-59F3-4966-818B-D6407F9E5D23}" type="presParOf" srcId="{EB8EE0E1-3DA9-49D9-B344-E4B9A00A146F}" destId="{6DF6F5C2-3706-4E5F-83DF-554CDC132E53}" srcOrd="1" destOrd="0" presId="urn:microsoft.com/office/officeart/2008/layout/LinedList"/>
    <dgm:cxn modelId="{64333E52-4853-40D4-B215-A3771BF3591E}" type="presParOf" srcId="{46144E51-D827-4C44-A02D-1C4E6AD3709D}" destId="{BF6F1079-B758-4E07-A149-26E73D0D3CEB}" srcOrd="2" destOrd="0" presId="urn:microsoft.com/office/officeart/2008/layout/LinedList"/>
    <dgm:cxn modelId="{0363C86F-7E0D-4A81-9903-0F17CE2E5A1C}" type="presParOf" srcId="{46144E51-D827-4C44-A02D-1C4E6AD3709D}" destId="{390064A7-2E17-4688-B2CA-A6393F32C04B}" srcOrd="3" destOrd="0" presId="urn:microsoft.com/office/officeart/2008/layout/LinedList"/>
    <dgm:cxn modelId="{3CC10D23-A33A-4477-A4C1-FF182DC97E70}" type="presParOf" srcId="{390064A7-2E17-4688-B2CA-A6393F32C04B}" destId="{B12B4BDF-EF54-4FD8-ACBE-39B3EB639A65}" srcOrd="0" destOrd="0" presId="urn:microsoft.com/office/officeart/2008/layout/LinedList"/>
    <dgm:cxn modelId="{3168B93C-57AF-48D1-B9DB-008AAD5A3E6A}" type="presParOf" srcId="{390064A7-2E17-4688-B2CA-A6393F32C04B}" destId="{189D7C9A-35BB-477D-90C3-FCBE9E213573}" srcOrd="1" destOrd="0" presId="urn:microsoft.com/office/officeart/2008/layout/LinedList"/>
    <dgm:cxn modelId="{8C659F1F-2900-41FA-8890-520D0F8A383F}" type="presParOf" srcId="{46144E51-D827-4C44-A02D-1C4E6AD3709D}" destId="{9A74709B-2655-46C8-81D8-338D87D11C32}" srcOrd="4" destOrd="0" presId="urn:microsoft.com/office/officeart/2008/layout/LinedList"/>
    <dgm:cxn modelId="{A481BCA6-2522-4E82-AFB1-FB51B81D79FC}" type="presParOf" srcId="{46144E51-D827-4C44-A02D-1C4E6AD3709D}" destId="{3AA24851-6CA1-46B0-B934-44CC57529DDB}" srcOrd="5" destOrd="0" presId="urn:microsoft.com/office/officeart/2008/layout/LinedList"/>
    <dgm:cxn modelId="{49BF9E46-EEFE-432C-823E-993A8842EACD}" type="presParOf" srcId="{3AA24851-6CA1-46B0-B934-44CC57529DDB}" destId="{E449B807-FA8F-4694-9AAE-D6B1444A2128}" srcOrd="0" destOrd="0" presId="urn:microsoft.com/office/officeart/2008/layout/LinedList"/>
    <dgm:cxn modelId="{341ADC31-7C83-4B84-A1B2-04D9931A2C1D}" type="presParOf" srcId="{3AA24851-6CA1-46B0-B934-44CC57529DDB}" destId="{98EA7635-0C25-4D08-95D2-5EFB333430D2}" srcOrd="1" destOrd="0" presId="urn:microsoft.com/office/officeart/2008/layout/LinedList"/>
    <dgm:cxn modelId="{DDA21529-3D21-4F0C-8C51-D6240862ED79}" type="presParOf" srcId="{46144E51-D827-4C44-A02D-1C4E6AD3709D}" destId="{64DD1BB4-C347-4D41-BA11-A3AFA6ED5CEC}" srcOrd="6" destOrd="0" presId="urn:microsoft.com/office/officeart/2008/layout/LinedList"/>
    <dgm:cxn modelId="{45222D33-7219-4609-ABE9-9EB44B14A17E}" type="presParOf" srcId="{46144E51-D827-4C44-A02D-1C4E6AD3709D}" destId="{A5CF6BFB-9772-48C4-B7C0-7F309F36D381}" srcOrd="7" destOrd="0" presId="urn:microsoft.com/office/officeart/2008/layout/LinedList"/>
    <dgm:cxn modelId="{2ADA0007-0EF0-4C4E-9690-B9A24FFE9E53}" type="presParOf" srcId="{A5CF6BFB-9772-48C4-B7C0-7F309F36D381}" destId="{22B887A7-E694-4957-9E16-6D6DE912A679}" srcOrd="0" destOrd="0" presId="urn:microsoft.com/office/officeart/2008/layout/LinedList"/>
    <dgm:cxn modelId="{95C5F982-DB55-43DE-87A2-CAEB1B3D9991}" type="presParOf" srcId="{A5CF6BFB-9772-48C4-B7C0-7F309F36D381}" destId="{50049509-D78F-483C-BEC1-9B65B5B52479}" srcOrd="1" destOrd="0" presId="urn:microsoft.com/office/officeart/2008/layout/LinedList"/>
    <dgm:cxn modelId="{870579C3-A424-4516-89BC-2117A42A6096}" type="presParOf" srcId="{46144E51-D827-4C44-A02D-1C4E6AD3709D}" destId="{9D70A09A-CDF2-4250-B4A3-E02F41281628}" srcOrd="8" destOrd="0" presId="urn:microsoft.com/office/officeart/2008/layout/LinedList"/>
    <dgm:cxn modelId="{982490A3-8FCF-4B4E-8500-851E062C710F}" type="presParOf" srcId="{46144E51-D827-4C44-A02D-1C4E6AD3709D}" destId="{4DB81165-9399-452B-958B-AFBBFF46E20E}" srcOrd="9" destOrd="0" presId="urn:microsoft.com/office/officeart/2008/layout/LinedList"/>
    <dgm:cxn modelId="{569113D2-4928-4D62-B329-6A5766CFB633}" type="presParOf" srcId="{4DB81165-9399-452B-958B-AFBBFF46E20E}" destId="{29762389-9352-4D24-BB98-ED123CF31A52}" srcOrd="0" destOrd="0" presId="urn:microsoft.com/office/officeart/2008/layout/LinedList"/>
    <dgm:cxn modelId="{176209D7-CBEB-4041-8C27-62717DE8D360}" type="presParOf" srcId="{4DB81165-9399-452B-958B-AFBBFF46E20E}" destId="{06B4A7A7-E0AC-4E29-B177-14E3A777228E}" srcOrd="1" destOrd="0" presId="urn:microsoft.com/office/officeart/2008/layout/LinedList"/>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633CBA-2502-434A-928C-6EC6967F259D}" type="doc">
      <dgm:prSet loTypeId="urn:microsoft.com/office/officeart/2005/8/layout/chart3" loCatId="cycle" qsTypeId="urn:microsoft.com/office/officeart/2005/8/quickstyle/simple2" qsCatId="simple" csTypeId="urn:microsoft.com/office/officeart/2005/8/colors/accent1_1" csCatId="accent1" phldr="1"/>
      <dgm:spPr/>
      <dgm:t>
        <a:bodyPr rtlCol="0"/>
        <a:lstStyle/>
        <a:p>
          <a:pPr rtl="0"/>
          <a:endParaRPr lang="en-US"/>
        </a:p>
      </dgm:t>
    </dgm:pt>
    <dgm:pt modelId="{38FB0022-09EC-4D6F-86C0-C813C6F2F39A}">
      <dgm:prSet phldrT="[Text]" custT="1"/>
      <dgm:spPr/>
      <dgm:t>
        <a:bodyPr rtlCol="0"/>
        <a:lstStyle/>
        <a:p>
          <a:pPr rtl="0"/>
          <a:r>
            <a:rPr lang="fr-FR" sz="2000" b="1" noProof="0" dirty="0">
              <a:solidFill>
                <a:schemeClr val="tx1"/>
              </a:solidFill>
            </a:rPr>
            <a:t>Citoyen</a:t>
          </a:r>
        </a:p>
      </dgm:t>
      <dgm:extLst>
        <a:ext uri="{E40237B7-FDA0-4F09-8148-C483321AD2D9}">
          <dgm14:cNvPr xmlns:dgm14="http://schemas.microsoft.com/office/drawing/2010/diagram" id="0" name="" title="Step 3 title"/>
        </a:ext>
      </dgm:extLst>
    </dgm:pt>
    <dgm:pt modelId="{A0BBE5C2-C8CF-4F12-974F-53039E6D00EC}" type="parTrans" cxnId="{9A1C775D-7DDB-48F9-97D9-490A63DE2A86}">
      <dgm:prSet/>
      <dgm:spPr/>
      <dgm:t>
        <a:bodyPr rtlCol="0"/>
        <a:lstStyle/>
        <a:p>
          <a:pPr rtl="0"/>
          <a:endParaRPr lang="fr-FR" noProof="0" dirty="0"/>
        </a:p>
      </dgm:t>
    </dgm:pt>
    <dgm:pt modelId="{EA86A114-EBD1-49CF-AB76-042FF3D636A5}" type="sibTrans" cxnId="{9A1C775D-7DDB-48F9-97D9-490A63DE2A86}">
      <dgm:prSet/>
      <dgm:spPr/>
      <dgm:t>
        <a:bodyPr rtlCol="0"/>
        <a:lstStyle/>
        <a:p>
          <a:pPr rtl="0"/>
          <a:endParaRPr lang="fr-FR" noProof="0" dirty="0"/>
        </a:p>
      </dgm:t>
    </dgm:pt>
    <dgm:pt modelId="{23116FF9-AEB9-43F5-882D-9ECB1FD5DE18}">
      <dgm:prSet phldrT="[Text]" custT="1"/>
      <dgm:spPr/>
      <dgm:t>
        <a:bodyPr rtlCol="0"/>
        <a:lstStyle/>
        <a:p>
          <a:pPr rtl="0"/>
          <a:r>
            <a:rPr lang="fr-FR" sz="2000" b="1" noProof="0" dirty="0"/>
            <a:t>Individu</a:t>
          </a:r>
        </a:p>
      </dgm:t>
      <dgm:extLst>
        <a:ext uri="{E40237B7-FDA0-4F09-8148-C483321AD2D9}">
          <dgm14:cNvPr xmlns:dgm14="http://schemas.microsoft.com/office/drawing/2010/diagram" id="0" name="" title="Step 5 title"/>
        </a:ext>
      </dgm:extLst>
    </dgm:pt>
    <dgm:pt modelId="{86229775-B50F-4220-B88B-07C4BA05CEAC}" type="parTrans" cxnId="{97323DE5-E2BF-422D-8188-D2445F20223B}">
      <dgm:prSet/>
      <dgm:spPr/>
      <dgm:t>
        <a:bodyPr rtlCol="0"/>
        <a:lstStyle/>
        <a:p>
          <a:pPr rtl="0"/>
          <a:endParaRPr lang="fr-FR" noProof="0" dirty="0"/>
        </a:p>
      </dgm:t>
    </dgm:pt>
    <dgm:pt modelId="{BEE765C7-6165-4808-9B3B-A6627557B77F}" type="sibTrans" cxnId="{97323DE5-E2BF-422D-8188-D2445F20223B}">
      <dgm:prSet/>
      <dgm:spPr/>
      <dgm:t>
        <a:bodyPr rtlCol="0"/>
        <a:lstStyle/>
        <a:p>
          <a:pPr rtl="0"/>
          <a:endParaRPr lang="fr-FR" noProof="0" dirty="0"/>
        </a:p>
      </dgm:t>
    </dgm:pt>
    <dgm:pt modelId="{9131EDB8-27A6-42FD-A541-052EFC01D4C6}">
      <dgm:prSet phldrT="[Text]" custT="1"/>
      <dgm:spPr/>
      <dgm:t>
        <a:bodyPr rtlCol="0"/>
        <a:lstStyle/>
        <a:p>
          <a:pPr rtl="0"/>
          <a:r>
            <a:rPr lang="fr-FR" sz="2000" b="1" noProof="0" dirty="0">
              <a:solidFill>
                <a:schemeClr val="tx1"/>
              </a:solidFill>
            </a:rPr>
            <a:t>…</a:t>
          </a:r>
        </a:p>
      </dgm:t>
      <dgm:extLst>
        <a:ext uri="{E40237B7-FDA0-4F09-8148-C483321AD2D9}">
          <dgm14:cNvPr xmlns:dgm14="http://schemas.microsoft.com/office/drawing/2010/diagram" id="0" name="" title="Step 4 title"/>
        </a:ext>
      </dgm:extLst>
    </dgm:pt>
    <dgm:pt modelId="{13A2EB04-B868-427A-B17F-16729BFA55DA}" type="sibTrans" cxnId="{198EE807-14A4-40FA-B030-5F9F79A9713E}">
      <dgm:prSet/>
      <dgm:spPr/>
      <dgm:t>
        <a:bodyPr rtlCol="0"/>
        <a:lstStyle/>
        <a:p>
          <a:pPr rtl="0"/>
          <a:endParaRPr lang="fr-FR" noProof="0" dirty="0"/>
        </a:p>
      </dgm:t>
    </dgm:pt>
    <dgm:pt modelId="{6EC3601D-D6CE-49D7-9229-0442323129DA}" type="parTrans" cxnId="{198EE807-14A4-40FA-B030-5F9F79A9713E}">
      <dgm:prSet/>
      <dgm:spPr/>
      <dgm:t>
        <a:bodyPr rtlCol="0"/>
        <a:lstStyle/>
        <a:p>
          <a:pPr rtl="0"/>
          <a:endParaRPr lang="fr-FR" noProof="0" dirty="0"/>
        </a:p>
      </dgm:t>
    </dgm:pt>
    <dgm:pt modelId="{DA2EE66E-1894-4E15-A659-CCDCFE4DAD65}">
      <dgm:prSet phldrT="[Text]" custT="1"/>
      <dgm:spPr/>
      <dgm:t>
        <a:bodyPr rtlCol="0"/>
        <a:lstStyle/>
        <a:p>
          <a:pPr rtl="0"/>
          <a:r>
            <a:rPr lang="fr-FR" sz="2000" b="1" noProof="0" dirty="0"/>
            <a:t>Collègue</a:t>
          </a:r>
        </a:p>
      </dgm:t>
      <dgm:extLst>
        <a:ext uri="{E40237B7-FDA0-4F09-8148-C483321AD2D9}">
          <dgm14:cNvPr xmlns:dgm14="http://schemas.microsoft.com/office/drawing/2010/diagram" id="0" name="" title="Step 2 title"/>
        </a:ext>
      </dgm:extLst>
    </dgm:pt>
    <dgm:pt modelId="{612BA10D-4F4F-4BF6-9059-06A94BDAF34E}" type="sibTrans" cxnId="{64DAF508-E1BA-4EDC-A97D-EE1A011CB9E0}">
      <dgm:prSet/>
      <dgm:spPr/>
      <dgm:t>
        <a:bodyPr rtlCol="0"/>
        <a:lstStyle/>
        <a:p>
          <a:pPr rtl="0"/>
          <a:endParaRPr lang="fr-FR" noProof="0" dirty="0"/>
        </a:p>
      </dgm:t>
    </dgm:pt>
    <dgm:pt modelId="{21005F9D-878A-4CC9-A13A-8A9C577A9239}" type="parTrans" cxnId="{64DAF508-E1BA-4EDC-A97D-EE1A011CB9E0}">
      <dgm:prSet/>
      <dgm:spPr/>
      <dgm:t>
        <a:bodyPr rtlCol="0"/>
        <a:lstStyle/>
        <a:p>
          <a:pPr rtl="0"/>
          <a:endParaRPr lang="fr-FR" noProof="0" dirty="0"/>
        </a:p>
      </dgm:t>
    </dgm:pt>
    <dgm:pt modelId="{012EDDC6-207F-4EE3-9DEB-146599520561}">
      <dgm:prSet phldrT="[Text]" custT="1"/>
      <dgm:spPr/>
      <dgm:t>
        <a:bodyPr rtlCol="0"/>
        <a:lstStyle/>
        <a:p>
          <a:pPr rtl="0"/>
          <a:r>
            <a:rPr lang="fr-FR" sz="2000" b="1" noProof="0" dirty="0"/>
            <a:t>Fonction</a:t>
          </a:r>
        </a:p>
      </dgm:t>
      <dgm:extLst>
        <a:ext uri="{E40237B7-FDA0-4F09-8148-C483321AD2D9}">
          <dgm14:cNvPr xmlns:dgm14="http://schemas.microsoft.com/office/drawing/2010/diagram" id="0" name="" title="Step 1 title"/>
        </a:ext>
      </dgm:extLst>
    </dgm:pt>
    <dgm:pt modelId="{7985EE53-BD3D-4DB3-B5BD-6B9FFA75B9E6}" type="sibTrans" cxnId="{A9676025-22BC-4F10-8860-B270A6112553}">
      <dgm:prSet/>
      <dgm:spPr/>
      <dgm:t>
        <a:bodyPr rtlCol="0"/>
        <a:lstStyle/>
        <a:p>
          <a:pPr rtl="0"/>
          <a:endParaRPr lang="fr-FR" noProof="0" dirty="0"/>
        </a:p>
      </dgm:t>
    </dgm:pt>
    <dgm:pt modelId="{1850CBD5-1A99-4F4F-897C-451AA66F1516}" type="parTrans" cxnId="{A9676025-22BC-4F10-8860-B270A6112553}">
      <dgm:prSet/>
      <dgm:spPr/>
      <dgm:t>
        <a:bodyPr rtlCol="0"/>
        <a:lstStyle/>
        <a:p>
          <a:pPr rtl="0"/>
          <a:endParaRPr lang="fr-FR" noProof="0" dirty="0"/>
        </a:p>
      </dgm:t>
    </dgm:pt>
    <dgm:pt modelId="{1BD8492B-AC67-45F8-A96E-37E8E72518E5}" type="pres">
      <dgm:prSet presAssocID="{13633CBA-2502-434A-928C-6EC6967F259D}" presName="compositeShape" presStyleCnt="0">
        <dgm:presLayoutVars>
          <dgm:chMax val="7"/>
          <dgm:dir/>
          <dgm:resizeHandles val="exact"/>
        </dgm:presLayoutVars>
      </dgm:prSet>
      <dgm:spPr/>
    </dgm:pt>
    <dgm:pt modelId="{7A86D8C4-D408-4417-AFE2-A5D63862C7C5}" type="pres">
      <dgm:prSet presAssocID="{13633CBA-2502-434A-928C-6EC6967F259D}" presName="wedge1" presStyleLbl="node1" presStyleIdx="0" presStyleCnt="5"/>
      <dgm:spPr/>
    </dgm:pt>
    <dgm:pt modelId="{8A927EBE-434B-42E6-9C4F-6DFD041C2276}" type="pres">
      <dgm:prSet presAssocID="{13633CBA-2502-434A-928C-6EC6967F259D}" presName="wedge1Tx" presStyleLbl="node1" presStyleIdx="0" presStyleCnt="5">
        <dgm:presLayoutVars>
          <dgm:chMax val="0"/>
          <dgm:chPref val="0"/>
          <dgm:bulletEnabled val="1"/>
        </dgm:presLayoutVars>
      </dgm:prSet>
      <dgm:spPr/>
    </dgm:pt>
    <dgm:pt modelId="{A941C90E-8EDF-42F6-B848-492E6DE7FFFA}" type="pres">
      <dgm:prSet presAssocID="{13633CBA-2502-434A-928C-6EC6967F259D}" presName="wedge2" presStyleLbl="node1" presStyleIdx="1" presStyleCnt="5"/>
      <dgm:spPr/>
    </dgm:pt>
    <dgm:pt modelId="{6A991D8D-C35F-4B7F-862E-4B0F86F1E35C}" type="pres">
      <dgm:prSet presAssocID="{13633CBA-2502-434A-928C-6EC6967F259D}" presName="wedge2Tx" presStyleLbl="node1" presStyleIdx="1" presStyleCnt="5">
        <dgm:presLayoutVars>
          <dgm:chMax val="0"/>
          <dgm:chPref val="0"/>
          <dgm:bulletEnabled val="1"/>
        </dgm:presLayoutVars>
      </dgm:prSet>
      <dgm:spPr/>
    </dgm:pt>
    <dgm:pt modelId="{828A5E51-81D4-45BB-AA8F-044E400A0E30}" type="pres">
      <dgm:prSet presAssocID="{13633CBA-2502-434A-928C-6EC6967F259D}" presName="wedge3" presStyleLbl="node1" presStyleIdx="2" presStyleCnt="5"/>
      <dgm:spPr/>
    </dgm:pt>
    <dgm:pt modelId="{FD42B874-8F7B-4727-8882-0CC3581A08E4}" type="pres">
      <dgm:prSet presAssocID="{13633CBA-2502-434A-928C-6EC6967F259D}" presName="wedge3Tx" presStyleLbl="node1" presStyleIdx="2" presStyleCnt="5">
        <dgm:presLayoutVars>
          <dgm:chMax val="0"/>
          <dgm:chPref val="0"/>
          <dgm:bulletEnabled val="1"/>
        </dgm:presLayoutVars>
      </dgm:prSet>
      <dgm:spPr/>
    </dgm:pt>
    <dgm:pt modelId="{FFF93A1D-78F4-4042-A5DF-4D2C7936A8A7}" type="pres">
      <dgm:prSet presAssocID="{13633CBA-2502-434A-928C-6EC6967F259D}" presName="wedge4" presStyleLbl="node1" presStyleIdx="3" presStyleCnt="5"/>
      <dgm:spPr/>
    </dgm:pt>
    <dgm:pt modelId="{DCA0897A-E0C4-4CFF-93E1-4E236E14C821}" type="pres">
      <dgm:prSet presAssocID="{13633CBA-2502-434A-928C-6EC6967F259D}" presName="wedge4Tx" presStyleLbl="node1" presStyleIdx="3" presStyleCnt="5">
        <dgm:presLayoutVars>
          <dgm:chMax val="0"/>
          <dgm:chPref val="0"/>
          <dgm:bulletEnabled val="1"/>
        </dgm:presLayoutVars>
      </dgm:prSet>
      <dgm:spPr/>
    </dgm:pt>
    <dgm:pt modelId="{49D703CD-8886-4368-AB61-BBDD6944F576}" type="pres">
      <dgm:prSet presAssocID="{13633CBA-2502-434A-928C-6EC6967F259D}" presName="wedge5" presStyleLbl="node1" presStyleIdx="4" presStyleCnt="5"/>
      <dgm:spPr/>
    </dgm:pt>
    <dgm:pt modelId="{24EAE782-1EBB-43ED-8259-51312772F017}" type="pres">
      <dgm:prSet presAssocID="{13633CBA-2502-434A-928C-6EC6967F259D}" presName="wedge5Tx" presStyleLbl="node1" presStyleIdx="4" presStyleCnt="5">
        <dgm:presLayoutVars>
          <dgm:chMax val="0"/>
          <dgm:chPref val="0"/>
          <dgm:bulletEnabled val="1"/>
        </dgm:presLayoutVars>
      </dgm:prSet>
      <dgm:spPr/>
    </dgm:pt>
  </dgm:ptLst>
  <dgm:cxnLst>
    <dgm:cxn modelId="{198EE807-14A4-40FA-B030-5F9F79A9713E}" srcId="{13633CBA-2502-434A-928C-6EC6967F259D}" destId="{9131EDB8-27A6-42FD-A541-052EFC01D4C6}" srcOrd="3" destOrd="0" parTransId="{6EC3601D-D6CE-49D7-9229-0442323129DA}" sibTransId="{13A2EB04-B868-427A-B17F-16729BFA55DA}"/>
    <dgm:cxn modelId="{64DAF508-E1BA-4EDC-A97D-EE1A011CB9E0}" srcId="{13633CBA-2502-434A-928C-6EC6967F259D}" destId="{DA2EE66E-1894-4E15-A659-CCDCFE4DAD65}" srcOrd="1" destOrd="0" parTransId="{21005F9D-878A-4CC9-A13A-8A9C577A9239}" sibTransId="{612BA10D-4F4F-4BF6-9059-06A94BDAF34E}"/>
    <dgm:cxn modelId="{BC56C514-B42E-4284-B1BA-C23F5003B1B1}" type="presOf" srcId="{23116FF9-AEB9-43F5-882D-9ECB1FD5DE18}" destId="{24EAE782-1EBB-43ED-8259-51312772F017}" srcOrd="1" destOrd="0" presId="urn:microsoft.com/office/officeart/2005/8/layout/chart3"/>
    <dgm:cxn modelId="{19F8FD17-4BAE-47A3-9DFD-760E45A3376E}" type="presOf" srcId="{DA2EE66E-1894-4E15-A659-CCDCFE4DAD65}" destId="{6A991D8D-C35F-4B7F-862E-4B0F86F1E35C}" srcOrd="1" destOrd="0" presId="urn:microsoft.com/office/officeart/2005/8/layout/chart3"/>
    <dgm:cxn modelId="{A9676025-22BC-4F10-8860-B270A6112553}" srcId="{13633CBA-2502-434A-928C-6EC6967F259D}" destId="{012EDDC6-207F-4EE3-9DEB-146599520561}" srcOrd="0" destOrd="0" parTransId="{1850CBD5-1A99-4F4F-897C-451AA66F1516}" sibTransId="{7985EE53-BD3D-4DB3-B5BD-6B9FFA75B9E6}"/>
    <dgm:cxn modelId="{0486EF2B-FCB1-430F-8C13-596D00ADF3C5}" type="presOf" srcId="{38FB0022-09EC-4D6F-86C0-C813C6F2F39A}" destId="{828A5E51-81D4-45BB-AA8F-044E400A0E30}" srcOrd="0" destOrd="0" presId="urn:microsoft.com/office/officeart/2005/8/layout/chart3"/>
    <dgm:cxn modelId="{9A1C775D-7DDB-48F9-97D9-490A63DE2A86}" srcId="{13633CBA-2502-434A-928C-6EC6967F259D}" destId="{38FB0022-09EC-4D6F-86C0-C813C6F2F39A}" srcOrd="2" destOrd="0" parTransId="{A0BBE5C2-C8CF-4F12-974F-53039E6D00EC}" sibTransId="{EA86A114-EBD1-49CF-AB76-042FF3D636A5}"/>
    <dgm:cxn modelId="{94501E41-55F3-40AA-91A8-7F872F21766A}" type="presOf" srcId="{38FB0022-09EC-4D6F-86C0-C813C6F2F39A}" destId="{FD42B874-8F7B-4727-8882-0CC3581A08E4}" srcOrd="1" destOrd="0" presId="urn:microsoft.com/office/officeart/2005/8/layout/chart3"/>
    <dgm:cxn modelId="{4039E9B7-73F3-4C2A-9ABE-C9FCD987209E}" type="presOf" srcId="{9131EDB8-27A6-42FD-A541-052EFC01D4C6}" destId="{FFF93A1D-78F4-4042-A5DF-4D2C7936A8A7}" srcOrd="0" destOrd="0" presId="urn:microsoft.com/office/officeart/2005/8/layout/chart3"/>
    <dgm:cxn modelId="{7ECB15C7-4F5B-487E-84B4-98680D0C666F}" type="presOf" srcId="{012EDDC6-207F-4EE3-9DEB-146599520561}" destId="{7A86D8C4-D408-4417-AFE2-A5D63862C7C5}" srcOrd="0" destOrd="0" presId="urn:microsoft.com/office/officeart/2005/8/layout/chart3"/>
    <dgm:cxn modelId="{592723D3-BE8B-4817-83CC-99E91CE23A64}" type="presOf" srcId="{012EDDC6-207F-4EE3-9DEB-146599520561}" destId="{8A927EBE-434B-42E6-9C4F-6DFD041C2276}" srcOrd="1" destOrd="0" presId="urn:microsoft.com/office/officeart/2005/8/layout/chart3"/>
    <dgm:cxn modelId="{1EE227E0-2595-494E-854C-342516799194}" type="presOf" srcId="{DA2EE66E-1894-4E15-A659-CCDCFE4DAD65}" destId="{A941C90E-8EDF-42F6-B848-492E6DE7FFFA}" srcOrd="0" destOrd="0" presId="urn:microsoft.com/office/officeart/2005/8/layout/chart3"/>
    <dgm:cxn modelId="{42A010E5-0169-43FE-875A-BA57A3437C04}" type="presOf" srcId="{23116FF9-AEB9-43F5-882D-9ECB1FD5DE18}" destId="{49D703CD-8886-4368-AB61-BBDD6944F576}" srcOrd="0" destOrd="0" presId="urn:microsoft.com/office/officeart/2005/8/layout/chart3"/>
    <dgm:cxn modelId="{97323DE5-E2BF-422D-8188-D2445F20223B}" srcId="{13633CBA-2502-434A-928C-6EC6967F259D}" destId="{23116FF9-AEB9-43F5-882D-9ECB1FD5DE18}" srcOrd="4" destOrd="0" parTransId="{86229775-B50F-4220-B88B-07C4BA05CEAC}" sibTransId="{BEE765C7-6165-4808-9B3B-A6627557B77F}"/>
    <dgm:cxn modelId="{A9D1F3FA-CBE2-4F63-A79F-A06BFEB1BEAA}" type="presOf" srcId="{13633CBA-2502-434A-928C-6EC6967F259D}" destId="{1BD8492B-AC67-45F8-A96E-37E8E72518E5}" srcOrd="0" destOrd="0" presId="urn:microsoft.com/office/officeart/2005/8/layout/chart3"/>
    <dgm:cxn modelId="{2CB4C5FE-97D9-43C4-BB20-ED76DF238505}" type="presOf" srcId="{9131EDB8-27A6-42FD-A541-052EFC01D4C6}" destId="{DCA0897A-E0C4-4CFF-93E1-4E236E14C821}" srcOrd="1" destOrd="0" presId="urn:microsoft.com/office/officeart/2005/8/layout/chart3"/>
    <dgm:cxn modelId="{329C03BF-7739-4A46-82EC-08F27AC51F36}" type="presParOf" srcId="{1BD8492B-AC67-45F8-A96E-37E8E72518E5}" destId="{7A86D8C4-D408-4417-AFE2-A5D63862C7C5}" srcOrd="0" destOrd="0" presId="urn:microsoft.com/office/officeart/2005/8/layout/chart3"/>
    <dgm:cxn modelId="{706D0143-8361-4F9E-ABED-131609DAB43F}" type="presParOf" srcId="{1BD8492B-AC67-45F8-A96E-37E8E72518E5}" destId="{8A927EBE-434B-42E6-9C4F-6DFD041C2276}" srcOrd="1" destOrd="0" presId="urn:microsoft.com/office/officeart/2005/8/layout/chart3"/>
    <dgm:cxn modelId="{710166EF-4789-4DE0-B4CB-152DC773833B}" type="presParOf" srcId="{1BD8492B-AC67-45F8-A96E-37E8E72518E5}" destId="{A941C90E-8EDF-42F6-B848-492E6DE7FFFA}" srcOrd="2" destOrd="0" presId="urn:microsoft.com/office/officeart/2005/8/layout/chart3"/>
    <dgm:cxn modelId="{0B5F72FB-7DA5-432B-87D6-78CB1C81E48C}" type="presParOf" srcId="{1BD8492B-AC67-45F8-A96E-37E8E72518E5}" destId="{6A991D8D-C35F-4B7F-862E-4B0F86F1E35C}" srcOrd="3" destOrd="0" presId="urn:microsoft.com/office/officeart/2005/8/layout/chart3"/>
    <dgm:cxn modelId="{0792DC33-9106-40AC-B304-610DE8FCF076}" type="presParOf" srcId="{1BD8492B-AC67-45F8-A96E-37E8E72518E5}" destId="{828A5E51-81D4-45BB-AA8F-044E400A0E30}" srcOrd="4" destOrd="0" presId="urn:microsoft.com/office/officeart/2005/8/layout/chart3"/>
    <dgm:cxn modelId="{3946CCC7-7AE5-429F-A4C1-A5E1F0A27168}" type="presParOf" srcId="{1BD8492B-AC67-45F8-A96E-37E8E72518E5}" destId="{FD42B874-8F7B-4727-8882-0CC3581A08E4}" srcOrd="5" destOrd="0" presId="urn:microsoft.com/office/officeart/2005/8/layout/chart3"/>
    <dgm:cxn modelId="{029E6EAA-CA8E-44EC-AB9D-B1F51A8E9008}" type="presParOf" srcId="{1BD8492B-AC67-45F8-A96E-37E8E72518E5}" destId="{FFF93A1D-78F4-4042-A5DF-4D2C7936A8A7}" srcOrd="6" destOrd="0" presId="urn:microsoft.com/office/officeart/2005/8/layout/chart3"/>
    <dgm:cxn modelId="{BEFCA0FA-A030-45A7-AB80-F7FF580E1A61}" type="presParOf" srcId="{1BD8492B-AC67-45F8-A96E-37E8E72518E5}" destId="{DCA0897A-E0C4-4CFF-93E1-4E236E14C821}" srcOrd="7" destOrd="0" presId="urn:microsoft.com/office/officeart/2005/8/layout/chart3"/>
    <dgm:cxn modelId="{353EAAA7-6252-4A64-BC39-1C6FD9DD8DB1}" type="presParOf" srcId="{1BD8492B-AC67-45F8-A96E-37E8E72518E5}" destId="{49D703CD-8886-4368-AB61-BBDD6944F576}" srcOrd="8" destOrd="0" presId="urn:microsoft.com/office/officeart/2005/8/layout/chart3"/>
    <dgm:cxn modelId="{57B3A9A5-F80C-4892-B527-049824F40CCB}" type="presParOf" srcId="{1BD8492B-AC67-45F8-A96E-37E8E72518E5}" destId="{24EAE782-1EBB-43ED-8259-51312772F017}" srcOrd="9" destOrd="0" presId="urn:microsoft.com/office/officeart/2005/8/layout/chart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60487-7E97-4F5B-AC2B-59A6F330176F}">
      <dsp:nvSpPr>
        <dsp:cNvPr id="0" name=""/>
        <dsp:cNvSpPr/>
      </dsp:nvSpPr>
      <dsp:spPr>
        <a:xfrm>
          <a:off x="672022" y="988346"/>
          <a:ext cx="1060691" cy="1060691"/>
        </a:xfrm>
        <a:prstGeom prst="rect">
          <a:avLst/>
        </a:prstGeom>
        <a:no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83F0B78-D58E-4FCB-9E44-E54DD78DA7F2}">
      <dsp:nvSpPr>
        <dsp:cNvPr id="0" name=""/>
        <dsp:cNvSpPr/>
      </dsp:nvSpPr>
      <dsp:spPr>
        <a:xfrm>
          <a:off x="23822" y="2575377"/>
          <a:ext cx="2357093" cy="938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fr-FR" sz="2000" b="1" kern="1200" dirty="0"/>
            <a:t>Qu’est-ce que j’observe ? (faits)</a:t>
          </a:r>
          <a:endParaRPr lang="en-US" sz="2000" b="1" kern="1200" dirty="0"/>
        </a:p>
      </dsp:txBody>
      <dsp:txXfrm>
        <a:off x="23822" y="2575377"/>
        <a:ext cx="2357093" cy="938276"/>
      </dsp:txXfrm>
    </dsp:sp>
    <dsp:sp modelId="{8FE22AAF-92EA-47D2-8F04-B4C625CF35B8}">
      <dsp:nvSpPr>
        <dsp:cNvPr id="0" name=""/>
        <dsp:cNvSpPr/>
      </dsp:nvSpPr>
      <dsp:spPr>
        <a:xfrm>
          <a:off x="2805542" y="128117"/>
          <a:ext cx="2172806" cy="19386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7370B55-9B27-4071-9B05-DDC82149BCAA}">
      <dsp:nvSpPr>
        <dsp:cNvPr id="0" name=""/>
        <dsp:cNvSpPr/>
      </dsp:nvSpPr>
      <dsp:spPr>
        <a:xfrm>
          <a:off x="2810849" y="2594372"/>
          <a:ext cx="2357093" cy="938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fr-FR" sz="2000" b="1" kern="1200" dirty="0">
              <a:solidFill>
                <a:srgbClr val="014954">
                  <a:hueOff val="0"/>
                  <a:satOff val="0"/>
                  <a:lumOff val="0"/>
                  <a:alphaOff val="0"/>
                </a:srgbClr>
              </a:solidFill>
              <a:latin typeface="Century Gothic" panose="020B0502020202020204"/>
              <a:ea typeface="+mn-ea"/>
              <a:cs typeface="+mn-cs"/>
            </a:rPr>
            <a:t>Qu’est-ce</a:t>
          </a:r>
          <a:r>
            <a:rPr lang="fr-FR" sz="2000" b="1" kern="1200" dirty="0"/>
            <a:t> que </a:t>
          </a:r>
        </a:p>
        <a:p>
          <a:pPr marL="0" lvl="0" indent="0" algn="ctr" defTabSz="889000">
            <a:lnSpc>
              <a:spcPct val="100000"/>
            </a:lnSpc>
            <a:spcBef>
              <a:spcPct val="0"/>
            </a:spcBef>
            <a:spcAft>
              <a:spcPct val="35000"/>
            </a:spcAft>
            <a:buNone/>
          </a:pPr>
          <a:r>
            <a:rPr lang="fr-FR" sz="1600" b="1" kern="1200" dirty="0"/>
            <a:t>je </a:t>
          </a:r>
          <a:r>
            <a:rPr lang="fr-FR" sz="2000" b="1" kern="1200" dirty="0"/>
            <a:t>ressens</a:t>
          </a:r>
          <a:r>
            <a:rPr lang="fr-FR" sz="1600" b="1" kern="1200" dirty="0"/>
            <a:t> ?</a:t>
          </a:r>
        </a:p>
      </dsp:txBody>
      <dsp:txXfrm>
        <a:off x="2810849" y="2594372"/>
        <a:ext cx="2357093" cy="938276"/>
      </dsp:txXfrm>
    </dsp:sp>
    <dsp:sp modelId="{56D784EC-E4CD-45C9-B90F-348738936720}">
      <dsp:nvSpPr>
        <dsp:cNvPr id="0" name=""/>
        <dsp:cNvSpPr/>
      </dsp:nvSpPr>
      <dsp:spPr>
        <a:xfrm>
          <a:off x="5780344" y="244722"/>
          <a:ext cx="2030726" cy="16489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3F6BC36-CAB3-4818-9C96-DFDEDD6C8021}">
      <dsp:nvSpPr>
        <dsp:cNvPr id="0" name=""/>
        <dsp:cNvSpPr/>
      </dsp:nvSpPr>
      <dsp:spPr>
        <a:xfrm>
          <a:off x="5656072" y="2564234"/>
          <a:ext cx="2357093" cy="938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fr-FR" sz="2000" b="1" kern="1200" dirty="0"/>
            <a:t>Quels sont mes besoins, valeurs, aspirations </a:t>
          </a:r>
          <a:r>
            <a:rPr lang="fr-FR" sz="1600" b="1" kern="1200" dirty="0"/>
            <a:t>?</a:t>
          </a:r>
          <a:endParaRPr lang="en-US" sz="1600" b="1" kern="1200" dirty="0"/>
        </a:p>
      </dsp:txBody>
      <dsp:txXfrm>
        <a:off x="5656072" y="2564234"/>
        <a:ext cx="2357093" cy="938276"/>
      </dsp:txXfrm>
    </dsp:sp>
    <dsp:sp modelId="{63DAA549-5CB1-4260-A21E-2257D2FE8613}">
      <dsp:nvSpPr>
        <dsp:cNvPr id="0" name=""/>
        <dsp:cNvSpPr/>
      </dsp:nvSpPr>
      <dsp:spPr>
        <a:xfrm>
          <a:off x="8708703" y="256641"/>
          <a:ext cx="1763347" cy="16250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627E159-A814-430F-B8D2-E0B013951C68}">
      <dsp:nvSpPr>
        <dsp:cNvPr id="0" name=""/>
        <dsp:cNvSpPr/>
      </dsp:nvSpPr>
      <dsp:spPr>
        <a:xfrm>
          <a:off x="8332575" y="2543281"/>
          <a:ext cx="2357093" cy="938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fr-FR" sz="1700" b="1" kern="1200" dirty="0"/>
            <a:t>Qu’est-ce que </a:t>
          </a:r>
        </a:p>
        <a:p>
          <a:pPr marL="0" lvl="0" indent="0" algn="ctr" defTabSz="755650">
            <a:lnSpc>
              <a:spcPct val="100000"/>
            </a:lnSpc>
            <a:spcBef>
              <a:spcPct val="0"/>
            </a:spcBef>
            <a:spcAft>
              <a:spcPct val="35000"/>
            </a:spcAft>
            <a:buNone/>
          </a:pPr>
          <a:r>
            <a:rPr lang="fr-FR" sz="1700" b="1" kern="1200" dirty="0"/>
            <a:t>je fais pour rencontrer mes besoins ?</a:t>
          </a:r>
          <a:endParaRPr lang="en-US" sz="1700" b="1" kern="1200" dirty="0"/>
        </a:p>
      </dsp:txBody>
      <dsp:txXfrm>
        <a:off x="8332575" y="2543281"/>
        <a:ext cx="2357093" cy="9382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60487-7E97-4F5B-AC2B-59A6F330176F}">
      <dsp:nvSpPr>
        <dsp:cNvPr id="0" name=""/>
        <dsp:cNvSpPr/>
      </dsp:nvSpPr>
      <dsp:spPr>
        <a:xfrm rot="16200000">
          <a:off x="903308" y="120476"/>
          <a:ext cx="1239189" cy="123918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3F0B78-D58E-4FCB-9E44-E54DD78DA7F2}">
      <dsp:nvSpPr>
        <dsp:cNvPr id="0" name=""/>
        <dsp:cNvSpPr/>
      </dsp:nvSpPr>
      <dsp:spPr>
        <a:xfrm>
          <a:off x="58943" y="1453112"/>
          <a:ext cx="275375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fr-FR" sz="2300" b="1" kern="1200" dirty="0"/>
            <a:t>Auto empathie</a:t>
          </a:r>
          <a:endParaRPr lang="en-US" sz="2300" b="1" kern="1200" dirty="0"/>
        </a:p>
      </dsp:txBody>
      <dsp:txXfrm>
        <a:off x="58943" y="1453112"/>
        <a:ext cx="2753755" cy="720000"/>
      </dsp:txXfrm>
    </dsp:sp>
    <dsp:sp modelId="{8FE22AAF-92EA-47D2-8F04-B4C625CF35B8}">
      <dsp:nvSpPr>
        <dsp:cNvPr id="0" name=""/>
        <dsp:cNvSpPr/>
      </dsp:nvSpPr>
      <dsp:spPr>
        <a:xfrm flipH="1">
          <a:off x="4049482" y="105965"/>
          <a:ext cx="1243985" cy="1239189"/>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370B55-9B27-4071-9B05-DDC82149BCAA}">
      <dsp:nvSpPr>
        <dsp:cNvPr id="0" name=""/>
        <dsp:cNvSpPr/>
      </dsp:nvSpPr>
      <dsp:spPr>
        <a:xfrm>
          <a:off x="3309118" y="1467627"/>
          <a:ext cx="275375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fr-FR" sz="2300" b="1" kern="1200" dirty="0"/>
            <a:t>Ecoute empathique</a:t>
          </a:r>
        </a:p>
      </dsp:txBody>
      <dsp:txXfrm>
        <a:off x="3309118" y="1467627"/>
        <a:ext cx="2753755" cy="720000"/>
      </dsp:txXfrm>
    </dsp:sp>
    <dsp:sp modelId="{56D784EC-E4CD-45C9-B90F-348738936720}">
      <dsp:nvSpPr>
        <dsp:cNvPr id="0" name=""/>
        <dsp:cNvSpPr/>
      </dsp:nvSpPr>
      <dsp:spPr>
        <a:xfrm>
          <a:off x="7302066" y="105965"/>
          <a:ext cx="1239189" cy="12391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F6BC36-CAB3-4818-9C96-DFDEDD6C8021}">
      <dsp:nvSpPr>
        <dsp:cNvPr id="0" name=""/>
        <dsp:cNvSpPr/>
      </dsp:nvSpPr>
      <dsp:spPr>
        <a:xfrm>
          <a:off x="6515756" y="1496650"/>
          <a:ext cx="275375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fr-FR" sz="2300" b="1" kern="1200" dirty="0"/>
            <a:t>Expression authentique</a:t>
          </a:r>
          <a:endParaRPr lang="en-US" sz="2300" b="1" kern="1200" dirty="0"/>
        </a:p>
      </dsp:txBody>
      <dsp:txXfrm>
        <a:off x="6515756" y="1496650"/>
        <a:ext cx="2753755"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CD86B-BC4D-40CE-BAF0-DB5B4C244851}">
      <dsp:nvSpPr>
        <dsp:cNvPr id="0" name=""/>
        <dsp:cNvSpPr/>
      </dsp:nvSpPr>
      <dsp:spPr>
        <a:xfrm>
          <a:off x="0" y="497"/>
          <a:ext cx="6545523"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17B446-CB94-443C-9973-7EB7C3249C10}">
      <dsp:nvSpPr>
        <dsp:cNvPr id="0" name=""/>
        <dsp:cNvSpPr/>
      </dsp:nvSpPr>
      <dsp:spPr>
        <a:xfrm>
          <a:off x="0" y="497"/>
          <a:ext cx="6545523" cy="814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err="1"/>
            <a:t>Jugements</a:t>
          </a:r>
          <a:r>
            <a:rPr lang="en-US" sz="3200" b="1" kern="1200" dirty="0"/>
            <a:t> </a:t>
          </a:r>
          <a:r>
            <a:rPr lang="en-US" sz="3200" b="1" kern="1200" dirty="0" err="1"/>
            <a:t>moralisateurs</a:t>
          </a:r>
          <a:endParaRPr lang="en-US" sz="3200" kern="1200" dirty="0"/>
        </a:p>
      </dsp:txBody>
      <dsp:txXfrm>
        <a:off x="0" y="497"/>
        <a:ext cx="6545523" cy="814999"/>
      </dsp:txXfrm>
    </dsp:sp>
    <dsp:sp modelId="{BF6F1079-B758-4E07-A149-26E73D0D3CEB}">
      <dsp:nvSpPr>
        <dsp:cNvPr id="0" name=""/>
        <dsp:cNvSpPr/>
      </dsp:nvSpPr>
      <dsp:spPr>
        <a:xfrm>
          <a:off x="0" y="815496"/>
          <a:ext cx="6545523"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2B4BDF-EF54-4FD8-ACBE-39B3EB639A65}">
      <dsp:nvSpPr>
        <dsp:cNvPr id="0" name=""/>
        <dsp:cNvSpPr/>
      </dsp:nvSpPr>
      <dsp:spPr>
        <a:xfrm>
          <a:off x="0" y="815496"/>
          <a:ext cx="6545523" cy="814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a:t>Exigences</a:t>
          </a:r>
          <a:endParaRPr lang="en-US" sz="3200" kern="1200" dirty="0"/>
        </a:p>
      </dsp:txBody>
      <dsp:txXfrm>
        <a:off x="0" y="815496"/>
        <a:ext cx="6545523" cy="814999"/>
      </dsp:txXfrm>
    </dsp:sp>
    <dsp:sp modelId="{9A74709B-2655-46C8-81D8-338D87D11C32}">
      <dsp:nvSpPr>
        <dsp:cNvPr id="0" name=""/>
        <dsp:cNvSpPr/>
      </dsp:nvSpPr>
      <dsp:spPr>
        <a:xfrm>
          <a:off x="0" y="1630496"/>
          <a:ext cx="6545523"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49B807-FA8F-4694-9AAE-D6B1444A2128}">
      <dsp:nvSpPr>
        <dsp:cNvPr id="0" name=""/>
        <dsp:cNvSpPr/>
      </dsp:nvSpPr>
      <dsp:spPr>
        <a:xfrm>
          <a:off x="0" y="1630496"/>
          <a:ext cx="6545523" cy="814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err="1"/>
            <a:t>Comparaisons</a:t>
          </a:r>
          <a:endParaRPr lang="en-US" sz="3200" kern="1200" dirty="0"/>
        </a:p>
      </dsp:txBody>
      <dsp:txXfrm>
        <a:off x="0" y="1630496"/>
        <a:ext cx="6545523" cy="814999"/>
      </dsp:txXfrm>
    </dsp:sp>
    <dsp:sp modelId="{64DD1BB4-C347-4D41-BA11-A3AFA6ED5CEC}">
      <dsp:nvSpPr>
        <dsp:cNvPr id="0" name=""/>
        <dsp:cNvSpPr/>
      </dsp:nvSpPr>
      <dsp:spPr>
        <a:xfrm>
          <a:off x="0" y="2445495"/>
          <a:ext cx="6545523"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B887A7-E694-4957-9E16-6D6DE912A679}">
      <dsp:nvSpPr>
        <dsp:cNvPr id="0" name=""/>
        <dsp:cNvSpPr/>
      </dsp:nvSpPr>
      <dsp:spPr>
        <a:xfrm>
          <a:off x="0" y="2445495"/>
          <a:ext cx="6545523" cy="814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err="1"/>
            <a:t>Déni</a:t>
          </a:r>
          <a:r>
            <a:rPr lang="en-US" sz="3200" b="1" kern="1200" dirty="0"/>
            <a:t> de </a:t>
          </a:r>
          <a:r>
            <a:rPr lang="en-US" sz="3200" b="1" kern="1200" dirty="0" err="1"/>
            <a:t>responsablité</a:t>
          </a:r>
          <a:endParaRPr lang="en-US" sz="3200" kern="1200" dirty="0"/>
        </a:p>
      </dsp:txBody>
      <dsp:txXfrm>
        <a:off x="0" y="2445495"/>
        <a:ext cx="6545523" cy="814999"/>
      </dsp:txXfrm>
    </dsp:sp>
    <dsp:sp modelId="{9D70A09A-CDF2-4250-B4A3-E02F41281628}">
      <dsp:nvSpPr>
        <dsp:cNvPr id="0" name=""/>
        <dsp:cNvSpPr/>
      </dsp:nvSpPr>
      <dsp:spPr>
        <a:xfrm>
          <a:off x="0" y="3260495"/>
          <a:ext cx="6545523"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762389-9352-4D24-BB98-ED123CF31A52}">
      <dsp:nvSpPr>
        <dsp:cNvPr id="0" name=""/>
        <dsp:cNvSpPr/>
      </dsp:nvSpPr>
      <dsp:spPr>
        <a:xfrm>
          <a:off x="0" y="3260495"/>
          <a:ext cx="6545523" cy="814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err="1"/>
            <a:t>Honte</a:t>
          </a:r>
          <a:r>
            <a:rPr lang="en-US" sz="3200" b="1" kern="1200" dirty="0"/>
            <a:t> et </a:t>
          </a:r>
          <a:r>
            <a:rPr lang="en-US" sz="3200" b="1" kern="1200" dirty="0" err="1"/>
            <a:t>culpabilité</a:t>
          </a:r>
          <a:endParaRPr lang="en-US" sz="3200" kern="1200" dirty="0"/>
        </a:p>
      </dsp:txBody>
      <dsp:txXfrm>
        <a:off x="0" y="3260495"/>
        <a:ext cx="6545523" cy="8149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6D8C4-D408-4417-AFE2-A5D63862C7C5}">
      <dsp:nvSpPr>
        <dsp:cNvPr id="0" name=""/>
        <dsp:cNvSpPr/>
      </dsp:nvSpPr>
      <dsp:spPr>
        <a:xfrm>
          <a:off x="829722" y="322974"/>
          <a:ext cx="4540567" cy="4540567"/>
        </a:xfrm>
        <a:prstGeom prst="pie">
          <a:avLst>
            <a:gd name="adj1" fmla="val 16200000"/>
            <a:gd name="adj2" fmla="val 20520000"/>
          </a:avLst>
        </a:prstGeom>
        <a:solidFill>
          <a:schemeClr val="lt1">
            <a:hueOff val="0"/>
            <a:satOff val="0"/>
            <a:lumOff val="0"/>
            <a:alphaOff val="0"/>
          </a:schemeClr>
        </a:solidFill>
        <a:ln w="28575"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rtlCol="0" anchor="ctr" anchorCtr="0">
          <a:noAutofit/>
        </a:bodyPr>
        <a:lstStyle/>
        <a:p>
          <a:pPr marL="0" lvl="0" indent="0" algn="ctr" defTabSz="889000" rtl="0">
            <a:lnSpc>
              <a:spcPct val="90000"/>
            </a:lnSpc>
            <a:spcBef>
              <a:spcPct val="0"/>
            </a:spcBef>
            <a:spcAft>
              <a:spcPct val="35000"/>
            </a:spcAft>
            <a:buNone/>
          </a:pPr>
          <a:r>
            <a:rPr lang="fr-FR" sz="2000" b="1" kern="1200" noProof="0" dirty="0"/>
            <a:t>Fonction</a:t>
          </a:r>
        </a:p>
      </dsp:txBody>
      <dsp:txXfrm>
        <a:off x="3157303" y="1001357"/>
        <a:ext cx="1540549" cy="1054060"/>
      </dsp:txXfrm>
    </dsp:sp>
    <dsp:sp modelId="{A941C90E-8EDF-42F6-B848-492E6DE7FFFA}">
      <dsp:nvSpPr>
        <dsp:cNvPr id="0" name=""/>
        <dsp:cNvSpPr/>
      </dsp:nvSpPr>
      <dsp:spPr>
        <a:xfrm>
          <a:off x="670802" y="541895"/>
          <a:ext cx="4540567" cy="4540567"/>
        </a:xfrm>
        <a:prstGeom prst="pie">
          <a:avLst>
            <a:gd name="adj1" fmla="val 20520000"/>
            <a:gd name="adj2" fmla="val 3240000"/>
          </a:avLst>
        </a:prstGeom>
        <a:solidFill>
          <a:schemeClr val="lt1">
            <a:hueOff val="0"/>
            <a:satOff val="0"/>
            <a:lumOff val="0"/>
            <a:alphaOff val="0"/>
          </a:schemeClr>
        </a:solidFill>
        <a:ln w="28575"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rtlCol="0" anchor="ctr" anchorCtr="0">
          <a:noAutofit/>
        </a:bodyPr>
        <a:lstStyle/>
        <a:p>
          <a:pPr marL="0" lvl="0" indent="0" algn="ctr" defTabSz="889000" rtl="0">
            <a:lnSpc>
              <a:spcPct val="90000"/>
            </a:lnSpc>
            <a:spcBef>
              <a:spcPct val="0"/>
            </a:spcBef>
            <a:spcAft>
              <a:spcPct val="35000"/>
            </a:spcAft>
            <a:buNone/>
          </a:pPr>
          <a:r>
            <a:rPr lang="fr-FR" sz="2000" b="1" kern="1200" noProof="0" dirty="0"/>
            <a:t>Collègue</a:t>
          </a:r>
        </a:p>
      </dsp:txBody>
      <dsp:txXfrm>
        <a:off x="3638387" y="2595961"/>
        <a:ext cx="1351359" cy="1140547"/>
      </dsp:txXfrm>
    </dsp:sp>
    <dsp:sp modelId="{828A5E51-81D4-45BB-AA8F-044E400A0E30}">
      <dsp:nvSpPr>
        <dsp:cNvPr id="0" name=""/>
        <dsp:cNvSpPr/>
      </dsp:nvSpPr>
      <dsp:spPr>
        <a:xfrm>
          <a:off x="670802" y="541895"/>
          <a:ext cx="4540567" cy="4540567"/>
        </a:xfrm>
        <a:prstGeom prst="pie">
          <a:avLst>
            <a:gd name="adj1" fmla="val 3240000"/>
            <a:gd name="adj2" fmla="val 7560000"/>
          </a:avLst>
        </a:prstGeom>
        <a:solidFill>
          <a:schemeClr val="lt1">
            <a:hueOff val="0"/>
            <a:satOff val="0"/>
            <a:lumOff val="0"/>
            <a:alphaOff val="0"/>
          </a:schemeClr>
        </a:solidFill>
        <a:ln w="28575"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rtlCol="0" anchor="ctr" anchorCtr="0">
          <a:noAutofit/>
        </a:bodyPr>
        <a:lstStyle/>
        <a:p>
          <a:pPr marL="0" lvl="0" indent="0" algn="ctr" defTabSz="889000" rtl="0">
            <a:lnSpc>
              <a:spcPct val="90000"/>
            </a:lnSpc>
            <a:spcBef>
              <a:spcPct val="0"/>
            </a:spcBef>
            <a:spcAft>
              <a:spcPct val="35000"/>
            </a:spcAft>
            <a:buNone/>
          </a:pPr>
          <a:r>
            <a:rPr lang="fr-FR" sz="2000" b="1" kern="1200" noProof="0" dirty="0">
              <a:solidFill>
                <a:schemeClr val="tx1"/>
              </a:solidFill>
            </a:rPr>
            <a:t>Citoyen</a:t>
          </a:r>
        </a:p>
      </dsp:txBody>
      <dsp:txXfrm>
        <a:off x="2130270" y="3947320"/>
        <a:ext cx="1621631" cy="972978"/>
      </dsp:txXfrm>
    </dsp:sp>
    <dsp:sp modelId="{FFF93A1D-78F4-4042-A5DF-4D2C7936A8A7}">
      <dsp:nvSpPr>
        <dsp:cNvPr id="0" name=""/>
        <dsp:cNvSpPr/>
      </dsp:nvSpPr>
      <dsp:spPr>
        <a:xfrm>
          <a:off x="670802" y="541895"/>
          <a:ext cx="4540567" cy="4540567"/>
        </a:xfrm>
        <a:prstGeom prst="pie">
          <a:avLst>
            <a:gd name="adj1" fmla="val 7560000"/>
            <a:gd name="adj2" fmla="val 11880000"/>
          </a:avLst>
        </a:prstGeom>
        <a:solidFill>
          <a:schemeClr val="lt1">
            <a:hueOff val="0"/>
            <a:satOff val="0"/>
            <a:lumOff val="0"/>
            <a:alphaOff val="0"/>
          </a:schemeClr>
        </a:solidFill>
        <a:ln w="28575"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rtlCol="0" anchor="ctr" anchorCtr="0">
          <a:noAutofit/>
        </a:bodyPr>
        <a:lstStyle/>
        <a:p>
          <a:pPr marL="0" lvl="0" indent="0" algn="ctr" defTabSz="889000" rtl="0">
            <a:lnSpc>
              <a:spcPct val="90000"/>
            </a:lnSpc>
            <a:spcBef>
              <a:spcPct val="0"/>
            </a:spcBef>
            <a:spcAft>
              <a:spcPct val="35000"/>
            </a:spcAft>
            <a:buNone/>
          </a:pPr>
          <a:r>
            <a:rPr lang="fr-FR" sz="2000" b="1" kern="1200" noProof="0" dirty="0">
              <a:solidFill>
                <a:schemeClr val="tx1"/>
              </a:solidFill>
            </a:rPr>
            <a:t>…</a:t>
          </a:r>
        </a:p>
      </dsp:txBody>
      <dsp:txXfrm>
        <a:off x="887020" y="2595961"/>
        <a:ext cx="1351359" cy="1140547"/>
      </dsp:txXfrm>
    </dsp:sp>
    <dsp:sp modelId="{49D703CD-8886-4368-AB61-BBDD6944F576}">
      <dsp:nvSpPr>
        <dsp:cNvPr id="0" name=""/>
        <dsp:cNvSpPr/>
      </dsp:nvSpPr>
      <dsp:spPr>
        <a:xfrm>
          <a:off x="670802" y="541895"/>
          <a:ext cx="4540567" cy="4540567"/>
        </a:xfrm>
        <a:prstGeom prst="pie">
          <a:avLst>
            <a:gd name="adj1" fmla="val 11880000"/>
            <a:gd name="adj2" fmla="val 16200000"/>
          </a:avLst>
        </a:prstGeom>
        <a:solidFill>
          <a:schemeClr val="lt1">
            <a:hueOff val="0"/>
            <a:satOff val="0"/>
            <a:lumOff val="0"/>
            <a:alphaOff val="0"/>
          </a:schemeClr>
        </a:solidFill>
        <a:ln w="28575"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rtlCol="0" anchor="ctr" anchorCtr="0">
          <a:noAutofit/>
        </a:bodyPr>
        <a:lstStyle/>
        <a:p>
          <a:pPr marL="0" lvl="0" indent="0" algn="ctr" defTabSz="889000" rtl="0">
            <a:lnSpc>
              <a:spcPct val="90000"/>
            </a:lnSpc>
            <a:spcBef>
              <a:spcPct val="0"/>
            </a:spcBef>
            <a:spcAft>
              <a:spcPct val="35000"/>
            </a:spcAft>
            <a:buNone/>
          </a:pPr>
          <a:r>
            <a:rPr lang="fr-FR" sz="2000" b="1" kern="1200" noProof="0" dirty="0"/>
            <a:t>Individu</a:t>
          </a:r>
        </a:p>
      </dsp:txBody>
      <dsp:txXfrm>
        <a:off x="1332968" y="1233790"/>
        <a:ext cx="1540549" cy="105406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42131" cy="345604"/>
          </a:xfrm>
          <a:prstGeom prst="rect">
            <a:avLst/>
          </a:prstGeom>
        </p:spPr>
        <p:txBody>
          <a:bodyPr vert="horz" lIns="96616" tIns="48308" rIns="96616" bIns="48308" rtlCol="0"/>
          <a:lstStyle>
            <a:lvl1pPr algn="l">
              <a:defRPr sz="1300"/>
            </a:lvl1pPr>
          </a:lstStyle>
          <a:p>
            <a:pPr rtl="0"/>
            <a:r>
              <a:rPr lang="fr-FR"/>
              <a:t>www.formation-vivance.be</a:t>
            </a:r>
            <a:endParaRPr lang="fr-FR" dirty="0"/>
          </a:p>
        </p:txBody>
      </p:sp>
      <p:sp>
        <p:nvSpPr>
          <p:cNvPr id="3" name="Espace réservé de la date 2"/>
          <p:cNvSpPr>
            <a:spLocks noGrp="1"/>
          </p:cNvSpPr>
          <p:nvPr>
            <p:ph type="dt" sz="quarter" idx="1"/>
          </p:nvPr>
        </p:nvSpPr>
        <p:spPr>
          <a:xfrm>
            <a:off x="5675851" y="0"/>
            <a:ext cx="4342131" cy="345604"/>
          </a:xfrm>
          <a:prstGeom prst="rect">
            <a:avLst/>
          </a:prstGeom>
        </p:spPr>
        <p:txBody>
          <a:bodyPr vert="horz" lIns="96616" tIns="48308" rIns="96616" bIns="48308" rtlCol="0"/>
          <a:lstStyle>
            <a:lvl1pPr algn="r">
              <a:defRPr sz="1300"/>
            </a:lvl1pPr>
          </a:lstStyle>
          <a:p>
            <a:pPr rtl="0"/>
            <a:r>
              <a:rPr lang="fr-FR"/>
              <a:t>2022</a:t>
            </a:r>
            <a:endParaRPr lang="fr-FR" dirty="0"/>
          </a:p>
        </p:txBody>
      </p:sp>
      <p:sp>
        <p:nvSpPr>
          <p:cNvPr id="4" name="Espace réservé du pied de page 3"/>
          <p:cNvSpPr>
            <a:spLocks noGrp="1"/>
          </p:cNvSpPr>
          <p:nvPr>
            <p:ph type="ftr" sz="quarter" idx="2"/>
          </p:nvPr>
        </p:nvSpPr>
        <p:spPr>
          <a:xfrm>
            <a:off x="0" y="6542560"/>
            <a:ext cx="4342131" cy="345604"/>
          </a:xfrm>
          <a:prstGeom prst="rect">
            <a:avLst/>
          </a:prstGeom>
        </p:spPr>
        <p:txBody>
          <a:bodyPr vert="horz" lIns="96616" tIns="48308" rIns="96616" bIns="48308" rtlCol="0" anchor="b"/>
          <a:lstStyle>
            <a:lvl1pPr algn="l">
              <a:defRPr sz="1300"/>
            </a:lvl1pPr>
          </a:lstStyle>
          <a:p>
            <a:pPr rtl="0"/>
            <a:r>
              <a:rPr lang="fr-FR"/>
              <a:t>www.formation-vivance.be</a:t>
            </a:r>
            <a:endParaRPr lang="fr-FR" dirty="0"/>
          </a:p>
        </p:txBody>
      </p:sp>
      <p:sp>
        <p:nvSpPr>
          <p:cNvPr id="5" name="Espace réservé du numéro de diapositive 4"/>
          <p:cNvSpPr>
            <a:spLocks noGrp="1"/>
          </p:cNvSpPr>
          <p:nvPr>
            <p:ph type="sldNum" sz="quarter" idx="3"/>
          </p:nvPr>
        </p:nvSpPr>
        <p:spPr>
          <a:xfrm>
            <a:off x="5675851" y="6542560"/>
            <a:ext cx="4342131" cy="345604"/>
          </a:xfrm>
          <a:prstGeom prst="rect">
            <a:avLst/>
          </a:prstGeom>
        </p:spPr>
        <p:txBody>
          <a:bodyPr vert="horz" lIns="96616" tIns="48308" rIns="96616" bIns="48308" rtlCol="0" anchor="b"/>
          <a:lstStyle>
            <a:lvl1pPr algn="r">
              <a:defRPr sz="1300"/>
            </a:lvl1pPr>
          </a:lstStyle>
          <a:p>
            <a:pPr rtl="0"/>
            <a:fld id="{B828588A-5C4E-401A-AECC-B6F63A9DE965}" type="slidenum">
              <a:rPr lang="fr-FR" smtClean="0"/>
              <a:t>‹N°›</a:t>
            </a:fld>
            <a:endParaRPr lang="fr-FR" dirty="0"/>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f sldNum="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42131" cy="345604"/>
          </a:xfrm>
          <a:prstGeom prst="rect">
            <a:avLst/>
          </a:prstGeom>
        </p:spPr>
        <p:txBody>
          <a:bodyPr vert="horz" lIns="96616" tIns="48308" rIns="96616" bIns="48308" rtlCol="0"/>
          <a:lstStyle>
            <a:lvl1pPr algn="l">
              <a:defRPr sz="1300"/>
            </a:lvl1pPr>
          </a:lstStyle>
          <a:p>
            <a:pPr rtl="0"/>
            <a:r>
              <a:rPr lang="fr-FR" noProof="0"/>
              <a:t>www.formation-vivance.be</a:t>
            </a:r>
            <a:endParaRPr lang="fr-FR" noProof="0" dirty="0"/>
          </a:p>
        </p:txBody>
      </p:sp>
      <p:sp>
        <p:nvSpPr>
          <p:cNvPr id="3" name="Espace réservé de la date 2"/>
          <p:cNvSpPr>
            <a:spLocks noGrp="1"/>
          </p:cNvSpPr>
          <p:nvPr>
            <p:ph type="dt" idx="1"/>
          </p:nvPr>
        </p:nvSpPr>
        <p:spPr>
          <a:xfrm>
            <a:off x="5675851" y="0"/>
            <a:ext cx="4342131" cy="345604"/>
          </a:xfrm>
          <a:prstGeom prst="rect">
            <a:avLst/>
          </a:prstGeom>
        </p:spPr>
        <p:txBody>
          <a:bodyPr vert="horz" lIns="96616" tIns="48308" rIns="96616" bIns="48308" rtlCol="0"/>
          <a:lstStyle>
            <a:lvl1pPr algn="r">
              <a:defRPr sz="1300"/>
            </a:lvl1pPr>
          </a:lstStyle>
          <a:p>
            <a:r>
              <a:rPr lang="fr-FR"/>
              <a:t>2022</a:t>
            </a:r>
            <a:endParaRPr lang="fr-FR" dirty="0"/>
          </a:p>
        </p:txBody>
      </p:sp>
      <p:sp>
        <p:nvSpPr>
          <p:cNvPr id="4" name="Espace réservé d’image de diapositive 3"/>
          <p:cNvSpPr>
            <a:spLocks noGrp="1" noRot="1" noChangeAspect="1"/>
          </p:cNvSpPr>
          <p:nvPr>
            <p:ph type="sldImg" idx="2"/>
          </p:nvPr>
        </p:nvSpPr>
        <p:spPr>
          <a:xfrm>
            <a:off x="2943225" y="860425"/>
            <a:ext cx="4133850" cy="2325688"/>
          </a:xfrm>
          <a:prstGeom prst="rect">
            <a:avLst/>
          </a:prstGeom>
          <a:noFill/>
          <a:ln w="12700">
            <a:solidFill>
              <a:prstClr val="black"/>
            </a:solidFill>
          </a:ln>
        </p:spPr>
        <p:txBody>
          <a:bodyPr vert="horz" lIns="96616" tIns="48308" rIns="96616" bIns="48308" rtlCol="0" anchor="ctr"/>
          <a:lstStyle/>
          <a:p>
            <a:pPr rtl="0"/>
            <a:endParaRPr lang="fr-FR" noProof="0" dirty="0"/>
          </a:p>
        </p:txBody>
      </p:sp>
      <p:sp>
        <p:nvSpPr>
          <p:cNvPr id="5" name="Espace réservé des notes 4"/>
          <p:cNvSpPr>
            <a:spLocks noGrp="1"/>
          </p:cNvSpPr>
          <p:nvPr>
            <p:ph type="body" sz="quarter" idx="3"/>
          </p:nvPr>
        </p:nvSpPr>
        <p:spPr>
          <a:xfrm>
            <a:off x="1002031" y="3314929"/>
            <a:ext cx="8016239" cy="2712214"/>
          </a:xfrm>
          <a:prstGeom prst="rect">
            <a:avLst/>
          </a:prstGeom>
        </p:spPr>
        <p:txBody>
          <a:bodyPr vert="horz" lIns="96616" tIns="48308" rIns="96616" bIns="48308" rtlCol="0"/>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6542560"/>
            <a:ext cx="4342131" cy="345604"/>
          </a:xfrm>
          <a:prstGeom prst="rect">
            <a:avLst/>
          </a:prstGeom>
        </p:spPr>
        <p:txBody>
          <a:bodyPr vert="horz" lIns="96616" tIns="48308" rIns="96616" bIns="48308" rtlCol="0" anchor="b"/>
          <a:lstStyle>
            <a:lvl1pPr algn="l">
              <a:defRPr sz="1300"/>
            </a:lvl1pPr>
          </a:lstStyle>
          <a:p>
            <a:pPr rtl="0"/>
            <a:r>
              <a:rPr lang="fr-FR" noProof="0"/>
              <a:t>www.formation-vivance.be</a:t>
            </a:r>
            <a:endParaRPr lang="fr-FR" noProof="0" dirty="0"/>
          </a:p>
        </p:txBody>
      </p:sp>
      <p:sp>
        <p:nvSpPr>
          <p:cNvPr id="7" name="Espace réservé du numéro de diapositive 6"/>
          <p:cNvSpPr>
            <a:spLocks noGrp="1"/>
          </p:cNvSpPr>
          <p:nvPr>
            <p:ph type="sldNum" sz="quarter" idx="5"/>
          </p:nvPr>
        </p:nvSpPr>
        <p:spPr>
          <a:xfrm>
            <a:off x="5675851" y="6542560"/>
            <a:ext cx="4342131" cy="345604"/>
          </a:xfrm>
          <a:prstGeom prst="rect">
            <a:avLst/>
          </a:prstGeom>
        </p:spPr>
        <p:txBody>
          <a:bodyPr vert="horz" lIns="96616" tIns="48308" rIns="96616" bIns="48308" rtlCol="0" anchor="b"/>
          <a:lstStyle>
            <a:lvl1pPr algn="r">
              <a:defRPr sz="1300"/>
            </a:lvl1pPr>
          </a:lstStyle>
          <a:p>
            <a:pPr rtl="0"/>
            <a:fld id="{77542409-6A04-4DC6-AC3A-D3758287A8F2}" type="slidenum">
              <a:rPr lang="fr-FR" noProof="0" smtClean="0"/>
              <a:t>‹N°›</a:t>
            </a:fld>
            <a:endParaRPr lang="fr-FR" noProof="0" dirty="0"/>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hf sldNum="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en-tête 3"/>
          <p:cNvSpPr>
            <a:spLocks noGrp="1"/>
          </p:cNvSpPr>
          <p:nvPr>
            <p:ph type="hdr" sz="quarter"/>
          </p:nvPr>
        </p:nvSpPr>
        <p:spPr/>
        <p:txBody>
          <a:bodyPr/>
          <a:lstStyle/>
          <a:p>
            <a:pPr rtl="0"/>
            <a:r>
              <a:rPr lang="fr-FR" noProof="0"/>
              <a:t>www.formation-vivance.be</a:t>
            </a:r>
            <a:endParaRPr lang="fr-FR" noProof="0" dirty="0"/>
          </a:p>
        </p:txBody>
      </p:sp>
      <p:sp>
        <p:nvSpPr>
          <p:cNvPr id="5" name="Espace réservé de la date 4"/>
          <p:cNvSpPr>
            <a:spLocks noGrp="1"/>
          </p:cNvSpPr>
          <p:nvPr>
            <p:ph type="dt" idx="1"/>
          </p:nvPr>
        </p:nvSpPr>
        <p:spPr/>
        <p:txBody>
          <a:bodyPr/>
          <a:lstStyle/>
          <a:p>
            <a:r>
              <a:rPr lang="fr-FR"/>
              <a:t>2022</a:t>
            </a:r>
            <a:endParaRPr lang="fr-FR" dirty="0"/>
          </a:p>
        </p:txBody>
      </p:sp>
    </p:spTree>
    <p:extLst>
      <p:ext uri="{BB962C8B-B14F-4D97-AF65-F5344CB8AC3E}">
        <p14:creationId xmlns:p14="http://schemas.microsoft.com/office/powerpoint/2010/main" val="2450416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e la date 4">
            <a:extLst>
              <a:ext uri="{FF2B5EF4-FFF2-40B4-BE49-F238E27FC236}">
                <a16:creationId xmlns:a16="http://schemas.microsoft.com/office/drawing/2014/main" id="{23FA45F2-3B90-4666-B57F-5F1386A7CEC4}"/>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4D3E2F"/>
                </a:solidFill>
                <a:effectLst/>
                <a:uLnTx/>
                <a:uFillTx/>
                <a:latin typeface="Corbel" panose="020B0503020204020204"/>
                <a:ea typeface="+mn-ea"/>
                <a:cs typeface="+mn-cs"/>
              </a:rPr>
              <a:t>2022</a:t>
            </a:r>
            <a:endParaRPr kumimoji="0" lang="fr-FR" sz="1300" b="0" i="0" u="none" strike="noStrike" kern="1200" cap="none" spc="0" normalizeH="0" baseline="0" noProof="0" dirty="0">
              <a:ln>
                <a:noFill/>
              </a:ln>
              <a:solidFill>
                <a:srgbClr val="4D3E2F"/>
              </a:solidFill>
              <a:effectLst/>
              <a:uLnTx/>
              <a:uFillTx/>
              <a:latin typeface="Corbel" panose="020B0503020204020204"/>
              <a:ea typeface="+mn-ea"/>
              <a:cs typeface="+mn-cs"/>
            </a:endParaRPr>
          </a:p>
        </p:txBody>
      </p:sp>
      <p:sp>
        <p:nvSpPr>
          <p:cNvPr id="7" name="Espace réservé de l'en-tête 6">
            <a:extLst>
              <a:ext uri="{FF2B5EF4-FFF2-40B4-BE49-F238E27FC236}">
                <a16:creationId xmlns:a16="http://schemas.microsoft.com/office/drawing/2014/main" id="{FB24C661-27C2-466D-91B1-E726E6AB4EC4}"/>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4D3E2F"/>
                </a:solidFill>
                <a:effectLst/>
                <a:uLnTx/>
                <a:uFillTx/>
                <a:latin typeface="Corbel" panose="020B0503020204020204"/>
                <a:ea typeface="+mn-ea"/>
                <a:cs typeface="+mn-cs"/>
              </a:rPr>
              <a:t>www.formation-vivance.be</a:t>
            </a:r>
            <a:endParaRPr kumimoji="0" lang="fr-FR" sz="1300" b="0" i="0" u="none" strike="noStrike" kern="1200" cap="none" spc="0" normalizeH="0" baseline="0" noProof="0" dirty="0">
              <a:ln>
                <a:noFill/>
              </a:ln>
              <a:solidFill>
                <a:srgbClr val="4D3E2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306820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e la date 4">
            <a:extLst>
              <a:ext uri="{FF2B5EF4-FFF2-40B4-BE49-F238E27FC236}">
                <a16:creationId xmlns:a16="http://schemas.microsoft.com/office/drawing/2014/main" id="{92FBDFD4-4BBF-4783-980C-77A4E1DAA765}"/>
              </a:ext>
            </a:extLst>
          </p:cNvPr>
          <p:cNvSpPr>
            <a:spLocks noGrp="1"/>
          </p:cNvSpPr>
          <p:nvPr>
            <p:ph type="dt" idx="1"/>
          </p:nvPr>
        </p:nvSpPr>
        <p:spPr/>
        <p:txBody>
          <a:bodyPr/>
          <a:lstStyle/>
          <a:p>
            <a:r>
              <a:rPr lang="fr-FR"/>
              <a:t>2022</a:t>
            </a:r>
            <a:endParaRPr lang="fr-FR" dirty="0"/>
          </a:p>
        </p:txBody>
      </p:sp>
      <p:sp>
        <p:nvSpPr>
          <p:cNvPr id="7" name="Espace réservé de l'en-tête 6">
            <a:extLst>
              <a:ext uri="{FF2B5EF4-FFF2-40B4-BE49-F238E27FC236}">
                <a16:creationId xmlns:a16="http://schemas.microsoft.com/office/drawing/2014/main" id="{329F0E95-133A-4D62-878D-3478CDBD0B36}"/>
              </a:ext>
            </a:extLst>
          </p:cNvPr>
          <p:cNvSpPr>
            <a:spLocks noGrp="1"/>
          </p:cNvSpPr>
          <p:nvPr>
            <p:ph type="hdr" sz="quarter"/>
          </p:nvPr>
        </p:nvSpPr>
        <p:spPr/>
        <p:txBody>
          <a:bodyPr/>
          <a:lstStyle/>
          <a:p>
            <a:pPr rtl="0"/>
            <a:r>
              <a:rPr lang="fr-FR" noProof="0"/>
              <a:t>www.formation-vivance.be</a:t>
            </a:r>
            <a:endParaRPr lang="fr-FR" noProof="0" dirty="0"/>
          </a:p>
        </p:txBody>
      </p:sp>
    </p:spTree>
    <p:extLst>
      <p:ext uri="{BB962C8B-B14F-4D97-AF65-F5344CB8AC3E}">
        <p14:creationId xmlns:p14="http://schemas.microsoft.com/office/powerpoint/2010/main" val="149045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5" name="Espace réservé de la date 4">
            <a:extLst>
              <a:ext uri="{FF2B5EF4-FFF2-40B4-BE49-F238E27FC236}">
                <a16:creationId xmlns:a16="http://schemas.microsoft.com/office/drawing/2014/main" id="{A27DBF47-2878-4E56-A4FA-FB09DE37F7B0}"/>
              </a:ext>
            </a:extLst>
          </p:cNvPr>
          <p:cNvSpPr>
            <a:spLocks noGrp="1"/>
          </p:cNvSpPr>
          <p:nvPr>
            <p:ph type="dt" idx="1"/>
          </p:nvPr>
        </p:nvSpPr>
        <p:spPr/>
        <p:txBody>
          <a:bodyPr/>
          <a:lstStyle/>
          <a:p>
            <a:r>
              <a:rPr lang="fr-FR"/>
              <a:t>2022</a:t>
            </a:r>
            <a:endParaRPr lang="fr-FR" dirty="0"/>
          </a:p>
        </p:txBody>
      </p:sp>
      <p:sp>
        <p:nvSpPr>
          <p:cNvPr id="7" name="Espace réservé de l'en-tête 6">
            <a:extLst>
              <a:ext uri="{FF2B5EF4-FFF2-40B4-BE49-F238E27FC236}">
                <a16:creationId xmlns:a16="http://schemas.microsoft.com/office/drawing/2014/main" id="{6CE26B7D-D39B-4ECB-9D7C-1A25A4C802A0}"/>
              </a:ext>
            </a:extLst>
          </p:cNvPr>
          <p:cNvSpPr>
            <a:spLocks noGrp="1"/>
          </p:cNvSpPr>
          <p:nvPr>
            <p:ph type="hdr" sz="quarter"/>
          </p:nvPr>
        </p:nvSpPr>
        <p:spPr/>
        <p:txBody>
          <a:bodyPr/>
          <a:lstStyle/>
          <a:p>
            <a:pPr rtl="0"/>
            <a:r>
              <a:rPr lang="fr-FR" noProof="0"/>
              <a:t>www.formation-vivance.be</a:t>
            </a:r>
            <a:endParaRPr lang="fr-FR" noProof="0" dirty="0"/>
          </a:p>
        </p:txBody>
      </p:sp>
    </p:spTree>
    <p:extLst>
      <p:ext uri="{BB962C8B-B14F-4D97-AF65-F5344CB8AC3E}">
        <p14:creationId xmlns:p14="http://schemas.microsoft.com/office/powerpoint/2010/main" val="2200270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542409-6A04-4DC6-AC3A-D3758287A8F2}" type="slidenum">
              <a:rPr kumimoji="0" lang="fr-FR" sz="1200" b="0" i="0" u="none" strike="noStrike" kern="1200" cap="none" spc="0" normalizeH="0" baseline="0" noProof="0" smtClean="0">
                <a:ln>
                  <a:noFill/>
                </a:ln>
                <a:solidFill>
                  <a:srgbClr val="4D3E2F"/>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dirty="0">
              <a:ln>
                <a:noFill/>
              </a:ln>
              <a:solidFill>
                <a:srgbClr val="4D3E2F"/>
              </a:solidFill>
              <a:effectLst/>
              <a:uLnTx/>
              <a:uFillTx/>
              <a:latin typeface="Corbel" panose="020B0503020204020204"/>
              <a:ea typeface="+mn-ea"/>
              <a:cs typeface="+mn-cs"/>
            </a:endParaRPr>
          </a:p>
        </p:txBody>
      </p:sp>
      <p:sp>
        <p:nvSpPr>
          <p:cNvPr id="5" name="Espace réservé du pied de page 4">
            <a:extLst>
              <a:ext uri="{FF2B5EF4-FFF2-40B4-BE49-F238E27FC236}">
                <a16:creationId xmlns:a16="http://schemas.microsoft.com/office/drawing/2014/main" id="{0DF6E7FB-98C1-1629-159D-2A68E93F0316}"/>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4D3E2F"/>
                </a:solidFill>
                <a:effectLst/>
                <a:uLnTx/>
                <a:uFillTx/>
                <a:latin typeface="Corbel" panose="020B0503020204020204"/>
                <a:ea typeface="+mn-ea"/>
                <a:cs typeface="+mn-cs"/>
              </a:rPr>
              <a:t>www.formation-vivance.be</a:t>
            </a:r>
            <a:endParaRPr kumimoji="0" lang="fr-FR" sz="1300" b="0" i="0" u="none" strike="noStrike" kern="1200" cap="none" spc="0" normalizeH="0" baseline="0" noProof="0" dirty="0">
              <a:ln>
                <a:noFill/>
              </a:ln>
              <a:solidFill>
                <a:srgbClr val="4D3E2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598581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83620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0E866FF-D88B-4666-9A82-E368F3CCE61D}" type="datetime1">
              <a:rPr lang="fr-FR" smtClean="0"/>
              <a:pPr/>
              <a:t>14/12/2023</a:t>
            </a:fld>
            <a:endParaRPr lang="fr-FR" dirty="0"/>
          </a:p>
        </p:txBody>
      </p:sp>
      <p:sp>
        <p:nvSpPr>
          <p:cNvPr id="6" name="Footer Placeholder 5"/>
          <p:cNvSpPr>
            <a:spLocks noGrp="1"/>
          </p:cNvSpPr>
          <p:nvPr>
            <p:ph type="ftr" sz="quarter" idx="11"/>
          </p:nvPr>
        </p:nvSpPr>
        <p:spPr/>
        <p:txBody>
          <a:bodyPr/>
          <a:lstStyle/>
          <a:p>
            <a:pPr rtl="0"/>
            <a:r>
              <a:rPr lang="fr-FR" noProof="0"/>
              <a:t>Ajouter un pied de page</a:t>
            </a:r>
            <a:endParaRPr lang="fr-FR" noProof="0" dirty="0"/>
          </a:p>
        </p:txBody>
      </p:sp>
      <p:sp>
        <p:nvSpPr>
          <p:cNvPr id="7" name="Slide Number Placeholder 6"/>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Tree>
    <p:extLst>
      <p:ext uri="{BB962C8B-B14F-4D97-AF65-F5344CB8AC3E}">
        <p14:creationId xmlns:p14="http://schemas.microsoft.com/office/powerpoint/2010/main" val="2014297913"/>
      </p:ext>
    </p:extLst>
  </p:cSld>
  <p:clrMapOvr>
    <a:masterClrMapping/>
  </p:clrMapOvr>
  <p:hf hdr="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r>
              <a:rPr lang="en-US"/>
              <a:t>2023</a:t>
            </a:r>
            <a:endParaRPr lang="fr-FR" dirty="0"/>
          </a:p>
        </p:txBody>
      </p:sp>
      <p:sp>
        <p:nvSpPr>
          <p:cNvPr id="6" name="Footer Placeholder 5"/>
          <p:cNvSpPr>
            <a:spLocks noGrp="1"/>
          </p:cNvSpPr>
          <p:nvPr>
            <p:ph type="ftr" sz="quarter" idx="11"/>
          </p:nvPr>
        </p:nvSpPr>
        <p:spPr/>
        <p:txBody>
          <a:bodyPr/>
          <a:lstStyle/>
          <a:p>
            <a:pPr rtl="0"/>
            <a:r>
              <a:rPr lang="fr-FR" noProof="0"/>
              <a:t>www.formation-vivance.be</a:t>
            </a:r>
            <a:endParaRPr lang="fr-FR" noProof="0" dirty="0"/>
          </a:p>
        </p:txBody>
      </p:sp>
      <p:sp>
        <p:nvSpPr>
          <p:cNvPr id="7" name="Slide Number Placeholder 6"/>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Tree>
    <p:extLst>
      <p:ext uri="{BB962C8B-B14F-4D97-AF65-F5344CB8AC3E}">
        <p14:creationId xmlns:p14="http://schemas.microsoft.com/office/powerpoint/2010/main" val="23226345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r>
              <a:rPr lang="en-US"/>
              <a:t>2023</a:t>
            </a:r>
            <a:endParaRPr lang="fr-FR" dirty="0"/>
          </a:p>
        </p:txBody>
      </p:sp>
      <p:sp>
        <p:nvSpPr>
          <p:cNvPr id="5" name="Footer Placeholder 4"/>
          <p:cNvSpPr>
            <a:spLocks noGrp="1"/>
          </p:cNvSpPr>
          <p:nvPr>
            <p:ph type="ftr" sz="quarter" idx="11"/>
          </p:nvPr>
        </p:nvSpPr>
        <p:spPr/>
        <p:txBody>
          <a:bodyPr/>
          <a:lstStyle/>
          <a:p>
            <a:pPr rtl="0"/>
            <a:r>
              <a:rPr lang="fr-FR" noProof="0"/>
              <a:t>www.formation-vivance.be</a:t>
            </a:r>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Tree>
    <p:extLst>
      <p:ext uri="{BB962C8B-B14F-4D97-AF65-F5344CB8AC3E}">
        <p14:creationId xmlns:p14="http://schemas.microsoft.com/office/powerpoint/2010/main" val="1317134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Cliquez pour 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r>
              <a:rPr lang="en-US"/>
              <a:t>2023</a:t>
            </a:r>
            <a:endParaRPr lang="fr-FR" dirty="0"/>
          </a:p>
        </p:txBody>
      </p:sp>
      <p:sp>
        <p:nvSpPr>
          <p:cNvPr id="5" name="Footer Placeholder 4"/>
          <p:cNvSpPr>
            <a:spLocks noGrp="1"/>
          </p:cNvSpPr>
          <p:nvPr>
            <p:ph type="ftr" sz="quarter" idx="11"/>
          </p:nvPr>
        </p:nvSpPr>
        <p:spPr/>
        <p:txBody>
          <a:bodyPr/>
          <a:lstStyle/>
          <a:p>
            <a:pPr rtl="0"/>
            <a:r>
              <a:rPr lang="fr-FR" noProof="0"/>
              <a:t>www.formation-vivance.be</a:t>
            </a:r>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4343657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r>
              <a:rPr lang="en-US"/>
              <a:t>2023</a:t>
            </a:r>
            <a:endParaRPr lang="fr-FR" dirty="0"/>
          </a:p>
        </p:txBody>
      </p:sp>
      <p:sp>
        <p:nvSpPr>
          <p:cNvPr id="5" name="Footer Placeholder 4"/>
          <p:cNvSpPr>
            <a:spLocks noGrp="1"/>
          </p:cNvSpPr>
          <p:nvPr>
            <p:ph type="ftr" sz="quarter" idx="11"/>
          </p:nvPr>
        </p:nvSpPr>
        <p:spPr/>
        <p:txBody>
          <a:bodyPr/>
          <a:lstStyle/>
          <a:p>
            <a:pPr rtl="0"/>
            <a:r>
              <a:rPr lang="fr-FR" noProof="0"/>
              <a:t>www.formation-vivance.be</a:t>
            </a:r>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Tree>
    <p:extLst>
      <p:ext uri="{BB962C8B-B14F-4D97-AF65-F5344CB8AC3E}">
        <p14:creationId xmlns:p14="http://schemas.microsoft.com/office/powerpoint/2010/main" val="9176049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2023</a:t>
            </a:r>
            <a:endParaRPr lang="fr-FR" dirty="0"/>
          </a:p>
        </p:txBody>
      </p:sp>
      <p:sp>
        <p:nvSpPr>
          <p:cNvPr id="4" name="Footer Placeholder 4"/>
          <p:cNvSpPr>
            <a:spLocks noGrp="1"/>
          </p:cNvSpPr>
          <p:nvPr>
            <p:ph type="ftr" sz="quarter" idx="11"/>
          </p:nvPr>
        </p:nvSpPr>
        <p:spPr/>
        <p:txBody>
          <a:bodyPr/>
          <a:lstStyle/>
          <a:p>
            <a:pPr rtl="0"/>
            <a:r>
              <a:rPr lang="fr-FR" noProof="0"/>
              <a:t>www.formation-vivance.be</a:t>
            </a:r>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Tree>
    <p:extLst>
      <p:ext uri="{BB962C8B-B14F-4D97-AF65-F5344CB8AC3E}">
        <p14:creationId xmlns:p14="http://schemas.microsoft.com/office/powerpoint/2010/main" val="42255437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2023</a:t>
            </a:r>
            <a:endParaRPr lang="fr-FR" dirty="0"/>
          </a:p>
        </p:txBody>
      </p:sp>
      <p:sp>
        <p:nvSpPr>
          <p:cNvPr id="4" name="Footer Placeholder 4"/>
          <p:cNvSpPr>
            <a:spLocks noGrp="1"/>
          </p:cNvSpPr>
          <p:nvPr>
            <p:ph type="ftr" sz="quarter" idx="11"/>
          </p:nvPr>
        </p:nvSpPr>
        <p:spPr/>
        <p:txBody>
          <a:bodyPr/>
          <a:lstStyle/>
          <a:p>
            <a:pPr rtl="0"/>
            <a:r>
              <a:rPr lang="fr-FR" noProof="0"/>
              <a:t>www.formation-vivance.be</a:t>
            </a:r>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Tree>
    <p:extLst>
      <p:ext uri="{BB962C8B-B14F-4D97-AF65-F5344CB8AC3E}">
        <p14:creationId xmlns:p14="http://schemas.microsoft.com/office/powerpoint/2010/main" val="164761601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en-US"/>
              <a:t>2023</a:t>
            </a:r>
            <a:endParaRPr lang="fr-FR" dirty="0"/>
          </a:p>
        </p:txBody>
      </p:sp>
      <p:sp>
        <p:nvSpPr>
          <p:cNvPr id="5" name="Footer Placeholder 4"/>
          <p:cNvSpPr>
            <a:spLocks noGrp="1"/>
          </p:cNvSpPr>
          <p:nvPr>
            <p:ph type="ftr" sz="quarter" idx="11"/>
          </p:nvPr>
        </p:nvSpPr>
        <p:spPr/>
        <p:txBody>
          <a:bodyPr/>
          <a:lstStyle/>
          <a:p>
            <a:pPr rtl="0"/>
            <a:r>
              <a:rPr lang="fr-FR" noProof="0"/>
              <a:t>www.formation-vivance.be</a:t>
            </a:r>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37565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en-US"/>
              <a:t>2023</a:t>
            </a:r>
            <a:endParaRPr lang="fr-FR" dirty="0"/>
          </a:p>
        </p:txBody>
      </p:sp>
      <p:sp>
        <p:nvSpPr>
          <p:cNvPr id="5" name="Footer Placeholder 4"/>
          <p:cNvSpPr>
            <a:spLocks noGrp="1"/>
          </p:cNvSpPr>
          <p:nvPr>
            <p:ph type="ftr" sz="quarter" idx="11"/>
          </p:nvPr>
        </p:nvSpPr>
        <p:spPr/>
        <p:txBody>
          <a:bodyPr/>
          <a:lstStyle/>
          <a:p>
            <a:pPr rtl="0"/>
            <a:r>
              <a:rPr lang="fr-FR" noProof="0"/>
              <a:t>www.formation-vivance.be</a:t>
            </a:r>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129200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rtlCol="0"/>
          <a:lstStyle/>
          <a:p>
            <a:pPr rtl="0"/>
            <a:fld id="{9CD8D479-8942-46E8-A226-A4E01F7A105C}" type="slidenum">
              <a:rPr lang="fr-FR" noProof="0" smtClean="0"/>
              <a:t>‹N°›</a:t>
            </a:fld>
            <a:endParaRPr lang="fr-FR" noProof="0" dirty="0"/>
          </a:p>
        </p:txBody>
      </p:sp>
      <p:sp>
        <p:nvSpPr>
          <p:cNvPr id="2" name="Espace réservé de la date 1"/>
          <p:cNvSpPr>
            <a:spLocks noGrp="1"/>
          </p:cNvSpPr>
          <p:nvPr>
            <p:ph type="dt" sz="half" idx="10"/>
          </p:nvPr>
        </p:nvSpPr>
        <p:spPr/>
        <p:txBody>
          <a:bodyPr rtlCol="0"/>
          <a:lstStyle>
            <a:lvl1pPr>
              <a:defRPr/>
            </a:lvl1pPr>
          </a:lstStyle>
          <a:p>
            <a:r>
              <a:rPr lang="en-US"/>
              <a:t>2023</a:t>
            </a:r>
            <a:endParaRPr lang="fr-FR" dirty="0"/>
          </a:p>
        </p:txBody>
      </p:sp>
      <p:sp>
        <p:nvSpPr>
          <p:cNvPr id="3" name="Espace réservé du pied de page 2"/>
          <p:cNvSpPr>
            <a:spLocks noGrp="1"/>
          </p:cNvSpPr>
          <p:nvPr>
            <p:ph type="ftr" sz="quarter" idx="11"/>
          </p:nvPr>
        </p:nvSpPr>
        <p:spPr/>
        <p:txBody>
          <a:bodyPr rtlCol="0"/>
          <a:lstStyle>
            <a:lvl1pPr>
              <a:defRPr/>
            </a:lvl1pPr>
          </a:lstStyle>
          <a:p>
            <a:pPr rtl="0"/>
            <a:r>
              <a:rPr lang="fr-FR" noProof="0"/>
              <a:t>www.formation-vivance.be</a:t>
            </a:r>
            <a:endParaRPr lang="fr-FR" noProof="0" dirty="0"/>
          </a:p>
        </p:txBody>
      </p:sp>
    </p:spTree>
    <p:extLst>
      <p:ext uri="{BB962C8B-B14F-4D97-AF65-F5344CB8AC3E}">
        <p14:creationId xmlns:p14="http://schemas.microsoft.com/office/powerpoint/2010/main" val="201312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r>
              <a:rPr lang="en-US"/>
              <a:t>2023</a:t>
            </a:r>
            <a:endParaRPr lang="en-US" dirty="0"/>
          </a:p>
        </p:txBody>
      </p:sp>
      <p:sp>
        <p:nvSpPr>
          <p:cNvPr id="5" name="Footer Placeholder 4"/>
          <p:cNvSpPr>
            <a:spLocks noGrp="1"/>
          </p:cNvSpPr>
          <p:nvPr>
            <p:ph type="ftr" sz="quarter" idx="11"/>
          </p:nvPr>
        </p:nvSpPr>
        <p:spPr/>
        <p:txBody>
          <a:bodyPr/>
          <a:lstStyle/>
          <a:p>
            <a:r>
              <a:rPr lang="en-US"/>
              <a:t>www.formation-vivance.be</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344712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0E866FF-D88B-4666-9A82-E368F3CCE61D}" type="datetime1">
              <a:rPr lang="fr-FR" smtClean="0"/>
              <a:pPr/>
              <a:t>14/12/2023</a:t>
            </a:fld>
            <a:endParaRPr lang="fr-FR" dirty="0"/>
          </a:p>
        </p:txBody>
      </p:sp>
      <p:sp>
        <p:nvSpPr>
          <p:cNvPr id="5" name="Footer Placeholder 4"/>
          <p:cNvSpPr>
            <a:spLocks noGrp="1"/>
          </p:cNvSpPr>
          <p:nvPr>
            <p:ph type="ftr" sz="quarter" idx="11"/>
          </p:nvPr>
        </p:nvSpPr>
        <p:spPr/>
        <p:txBody>
          <a:bodyPr/>
          <a:lstStyle/>
          <a:p>
            <a:pPr rtl="0"/>
            <a:r>
              <a:rPr lang="fr-FR" noProof="0"/>
              <a:t>Ajouter un pied de page</a:t>
            </a:r>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Tree>
    <p:extLst>
      <p:ext uri="{BB962C8B-B14F-4D97-AF65-F5344CB8AC3E}">
        <p14:creationId xmlns:p14="http://schemas.microsoft.com/office/powerpoint/2010/main" val="3787684401"/>
      </p:ext>
    </p:extLst>
  </p:cSld>
  <p:clrMapOvr>
    <a:masterClrMapping/>
  </p:clrMapOvr>
  <p:hf hdr="0"/>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r>
              <a:rPr lang="en-US"/>
              <a:t>2023</a:t>
            </a:r>
            <a:endParaRPr lang="fr-FR" dirty="0"/>
          </a:p>
        </p:txBody>
      </p:sp>
      <p:sp>
        <p:nvSpPr>
          <p:cNvPr id="5" name="Footer Placeholder 4"/>
          <p:cNvSpPr>
            <a:spLocks noGrp="1"/>
          </p:cNvSpPr>
          <p:nvPr>
            <p:ph type="ftr" sz="quarter" idx="11"/>
          </p:nvPr>
        </p:nvSpPr>
        <p:spPr/>
        <p:txBody>
          <a:bodyPr/>
          <a:lstStyle/>
          <a:p>
            <a:pPr rtl="0"/>
            <a:r>
              <a:rPr lang="fr-FR" noProof="0"/>
              <a:t>www.formation-vivance.be</a:t>
            </a:r>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3585645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r>
              <a:rPr lang="en-US"/>
              <a:t>2023</a:t>
            </a:r>
            <a:endParaRPr lang="fr-FR" dirty="0"/>
          </a:p>
        </p:txBody>
      </p:sp>
      <p:sp>
        <p:nvSpPr>
          <p:cNvPr id="5" name="Footer Placeholder 4"/>
          <p:cNvSpPr>
            <a:spLocks noGrp="1"/>
          </p:cNvSpPr>
          <p:nvPr>
            <p:ph type="ftr" sz="quarter" idx="11"/>
          </p:nvPr>
        </p:nvSpPr>
        <p:spPr/>
        <p:txBody>
          <a:bodyPr/>
          <a:lstStyle/>
          <a:p>
            <a:pPr rtl="0"/>
            <a:r>
              <a:rPr lang="fr-FR" noProof="0"/>
              <a:t>www.formation-vivance.be</a:t>
            </a:r>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Tree>
    <p:extLst>
      <p:ext uri="{BB962C8B-B14F-4D97-AF65-F5344CB8AC3E}">
        <p14:creationId xmlns:p14="http://schemas.microsoft.com/office/powerpoint/2010/main" val="344271510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r>
              <a:rPr lang="en-US"/>
              <a:t>2023</a:t>
            </a:r>
            <a:endParaRPr lang="fr-FR" dirty="0"/>
          </a:p>
        </p:txBody>
      </p:sp>
      <p:sp>
        <p:nvSpPr>
          <p:cNvPr id="6" name="Footer Placeholder 5"/>
          <p:cNvSpPr>
            <a:spLocks noGrp="1"/>
          </p:cNvSpPr>
          <p:nvPr>
            <p:ph type="ftr" sz="quarter" idx="11"/>
          </p:nvPr>
        </p:nvSpPr>
        <p:spPr/>
        <p:txBody>
          <a:bodyPr/>
          <a:lstStyle/>
          <a:p>
            <a:pPr rtl="0"/>
            <a:r>
              <a:rPr lang="fr-FR" noProof="0"/>
              <a:t>www.formation-vivance.be</a:t>
            </a:r>
            <a:endParaRPr lang="fr-FR" noProof="0" dirty="0"/>
          </a:p>
        </p:txBody>
      </p:sp>
      <p:sp>
        <p:nvSpPr>
          <p:cNvPr id="7" name="Slide Number Placeholder 6"/>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144906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r>
              <a:rPr lang="en-US"/>
              <a:t>2023</a:t>
            </a:r>
            <a:endParaRPr lang="fr-FR" dirty="0"/>
          </a:p>
        </p:txBody>
      </p:sp>
      <p:sp>
        <p:nvSpPr>
          <p:cNvPr id="8" name="Footer Placeholder 7"/>
          <p:cNvSpPr>
            <a:spLocks noGrp="1"/>
          </p:cNvSpPr>
          <p:nvPr>
            <p:ph type="ftr" sz="quarter" idx="11"/>
          </p:nvPr>
        </p:nvSpPr>
        <p:spPr/>
        <p:txBody>
          <a:bodyPr/>
          <a:lstStyle/>
          <a:p>
            <a:pPr rtl="0"/>
            <a:r>
              <a:rPr lang="fr-FR" noProof="0"/>
              <a:t>www.formation-vivance.be</a:t>
            </a:r>
            <a:endParaRPr lang="fr-FR" noProof="0" dirty="0"/>
          </a:p>
        </p:txBody>
      </p:sp>
      <p:sp>
        <p:nvSpPr>
          <p:cNvPr id="9" name="Slide Number Placeholder 8"/>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3757935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r>
              <a:rPr lang="en-US"/>
              <a:t>2023</a:t>
            </a:r>
            <a:endParaRPr lang="fr-FR" dirty="0"/>
          </a:p>
        </p:txBody>
      </p:sp>
      <p:sp>
        <p:nvSpPr>
          <p:cNvPr id="5" name="Footer Placeholder 3"/>
          <p:cNvSpPr>
            <a:spLocks noGrp="1"/>
          </p:cNvSpPr>
          <p:nvPr>
            <p:ph type="ftr" sz="quarter" idx="11"/>
          </p:nvPr>
        </p:nvSpPr>
        <p:spPr/>
        <p:txBody>
          <a:bodyPr/>
          <a:lstStyle/>
          <a:p>
            <a:pPr rtl="0"/>
            <a:r>
              <a:rPr lang="fr-FR" noProof="0"/>
              <a:t>www.formation-vivance.be</a:t>
            </a:r>
            <a:endParaRPr lang="fr-FR" noProof="0" dirty="0"/>
          </a:p>
        </p:txBody>
      </p:sp>
      <p:sp>
        <p:nvSpPr>
          <p:cNvPr id="6" name="Slide Number Placeholder 4"/>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Tree>
    <p:extLst>
      <p:ext uri="{BB962C8B-B14F-4D97-AF65-F5344CB8AC3E}">
        <p14:creationId xmlns:p14="http://schemas.microsoft.com/office/powerpoint/2010/main" val="313959480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a:t>2023</a:t>
            </a:r>
            <a:endParaRPr lang="fr-FR" dirty="0"/>
          </a:p>
        </p:txBody>
      </p:sp>
      <p:sp>
        <p:nvSpPr>
          <p:cNvPr id="5" name="Footer Placeholder 2"/>
          <p:cNvSpPr>
            <a:spLocks noGrp="1"/>
          </p:cNvSpPr>
          <p:nvPr>
            <p:ph type="ftr" sz="quarter" idx="11"/>
          </p:nvPr>
        </p:nvSpPr>
        <p:spPr/>
        <p:txBody>
          <a:bodyPr/>
          <a:lstStyle/>
          <a:p>
            <a:pPr rtl="0"/>
            <a:r>
              <a:rPr lang="fr-FR" noProof="0"/>
              <a:t>www.formation-vivance.be</a:t>
            </a:r>
            <a:endParaRPr lang="fr-FR" noProof="0" dirty="0"/>
          </a:p>
        </p:txBody>
      </p:sp>
      <p:sp>
        <p:nvSpPr>
          <p:cNvPr id="6" name="Slide Number Placeholder 3"/>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207321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Date Placeholder 4"/>
          <p:cNvSpPr>
            <a:spLocks noGrp="1"/>
          </p:cNvSpPr>
          <p:nvPr>
            <p:ph type="dt" sz="half" idx="10"/>
          </p:nvPr>
        </p:nvSpPr>
        <p:spPr/>
        <p:txBody>
          <a:bodyPr/>
          <a:lstStyle/>
          <a:p>
            <a:r>
              <a:rPr lang="en-US"/>
              <a:t>2023</a:t>
            </a:r>
            <a:endParaRPr lang="fr-FR" dirty="0"/>
          </a:p>
        </p:txBody>
      </p:sp>
      <p:sp>
        <p:nvSpPr>
          <p:cNvPr id="5" name="Footer Placeholder 5"/>
          <p:cNvSpPr>
            <a:spLocks noGrp="1"/>
          </p:cNvSpPr>
          <p:nvPr>
            <p:ph type="ftr" sz="quarter" idx="11"/>
          </p:nvPr>
        </p:nvSpPr>
        <p:spPr/>
        <p:txBody>
          <a:bodyPr/>
          <a:lstStyle/>
          <a:p>
            <a:pPr rtl="0"/>
            <a:r>
              <a:rPr lang="fr-FR" noProof="0"/>
              <a:t>www.formation-vivance.be</a:t>
            </a:r>
            <a:endParaRPr lang="fr-FR" noProof="0" dirty="0"/>
          </a:p>
        </p:txBody>
      </p:sp>
      <p:sp>
        <p:nvSpPr>
          <p:cNvPr id="6" name="Slide Number Placeholder 6"/>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349973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r>
              <a:rPr lang="en-US"/>
              <a:t>2023</a:t>
            </a:r>
            <a:endParaRPr lang="fr-FR" dirty="0"/>
          </a:p>
        </p:txBody>
      </p:sp>
      <p:sp>
        <p:nvSpPr>
          <p:cNvPr id="6" name="Footer Placeholder 5"/>
          <p:cNvSpPr>
            <a:spLocks noGrp="1"/>
          </p:cNvSpPr>
          <p:nvPr>
            <p:ph type="ftr" sz="quarter" idx="11"/>
          </p:nvPr>
        </p:nvSpPr>
        <p:spPr/>
        <p:txBody>
          <a:bodyPr/>
          <a:lstStyle/>
          <a:p>
            <a:pPr rtl="0"/>
            <a:r>
              <a:rPr lang="fr-FR" noProof="0"/>
              <a:t>www.formation-vivance.be</a:t>
            </a:r>
            <a:endParaRPr lang="fr-FR" noProof="0" dirty="0"/>
          </a:p>
        </p:txBody>
      </p:sp>
      <p:sp>
        <p:nvSpPr>
          <p:cNvPr id="7" name="Slide Number Placeholder 6"/>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82733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r>
              <a:rPr lang="en-US"/>
              <a:t>2023</a:t>
            </a:r>
            <a:endParaRPr lang="fr-FR" dirty="0"/>
          </a:p>
        </p:txBody>
      </p:sp>
      <p:sp>
        <p:nvSpPr>
          <p:cNvPr id="6" name="Footer Placeholder 5"/>
          <p:cNvSpPr>
            <a:spLocks noGrp="1"/>
          </p:cNvSpPr>
          <p:nvPr>
            <p:ph type="ftr" sz="quarter" idx="11"/>
          </p:nvPr>
        </p:nvSpPr>
        <p:spPr/>
        <p:txBody>
          <a:bodyPr/>
          <a:lstStyle/>
          <a:p>
            <a:pPr rtl="0"/>
            <a:r>
              <a:rPr lang="fr-FR" noProof="0"/>
              <a:t>www.formation-vivance.be</a:t>
            </a:r>
            <a:endParaRPr lang="fr-FR" noProof="0" dirty="0"/>
          </a:p>
        </p:txBody>
      </p:sp>
      <p:sp>
        <p:nvSpPr>
          <p:cNvPr id="7" name="Slide Number Placeholder 6"/>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Tree>
    <p:extLst>
      <p:ext uri="{BB962C8B-B14F-4D97-AF65-F5344CB8AC3E}">
        <p14:creationId xmlns:p14="http://schemas.microsoft.com/office/powerpoint/2010/main" val="12180341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r>
              <a:rPr lang="en-US"/>
              <a:t>2023</a:t>
            </a:r>
            <a:endParaRPr lang="fr-FR" dirty="0"/>
          </a:p>
        </p:txBody>
      </p:sp>
      <p:sp>
        <p:nvSpPr>
          <p:cNvPr id="5" name="Footer Placeholder 4"/>
          <p:cNvSpPr>
            <a:spLocks noGrp="1"/>
          </p:cNvSpPr>
          <p:nvPr>
            <p:ph type="ftr" sz="quarter" idx="11"/>
          </p:nvPr>
        </p:nvSpPr>
        <p:spPr/>
        <p:txBody>
          <a:bodyPr/>
          <a:lstStyle/>
          <a:p>
            <a:pPr rtl="0"/>
            <a:r>
              <a:rPr lang="fr-FR" noProof="0"/>
              <a:t>www.formation-vivance.be</a:t>
            </a:r>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Tree>
    <p:extLst>
      <p:ext uri="{BB962C8B-B14F-4D97-AF65-F5344CB8AC3E}">
        <p14:creationId xmlns:p14="http://schemas.microsoft.com/office/powerpoint/2010/main" val="4085600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Cliquez pour 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0E866FF-D88B-4666-9A82-E368F3CCE61D}" type="datetime1">
              <a:rPr lang="fr-FR" smtClean="0"/>
              <a:pPr/>
              <a:t>14/12/2023</a:t>
            </a:fld>
            <a:endParaRPr lang="fr-FR" dirty="0"/>
          </a:p>
        </p:txBody>
      </p:sp>
      <p:sp>
        <p:nvSpPr>
          <p:cNvPr id="5" name="Footer Placeholder 4"/>
          <p:cNvSpPr>
            <a:spLocks noGrp="1"/>
          </p:cNvSpPr>
          <p:nvPr>
            <p:ph type="ftr" sz="quarter" idx="11"/>
          </p:nvPr>
        </p:nvSpPr>
        <p:spPr/>
        <p:txBody>
          <a:bodyPr/>
          <a:lstStyle/>
          <a:p>
            <a:pPr rtl="0"/>
            <a:r>
              <a:rPr lang="fr-FR" noProof="0"/>
              <a:t>Ajouter un pied de page</a:t>
            </a:r>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097802335"/>
      </p:ext>
    </p:extLst>
  </p:cSld>
  <p:clrMapOvr>
    <a:masterClrMapping/>
  </p:clrMapOvr>
  <p:hf hdr="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Cliquez pour 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r>
              <a:rPr lang="en-US"/>
              <a:t>2023</a:t>
            </a:r>
            <a:endParaRPr lang="fr-FR" dirty="0"/>
          </a:p>
        </p:txBody>
      </p:sp>
      <p:sp>
        <p:nvSpPr>
          <p:cNvPr id="5" name="Footer Placeholder 4"/>
          <p:cNvSpPr>
            <a:spLocks noGrp="1"/>
          </p:cNvSpPr>
          <p:nvPr>
            <p:ph type="ftr" sz="quarter" idx="11"/>
          </p:nvPr>
        </p:nvSpPr>
        <p:spPr/>
        <p:txBody>
          <a:bodyPr/>
          <a:lstStyle/>
          <a:p>
            <a:pPr rtl="0"/>
            <a:r>
              <a:rPr lang="fr-FR" noProof="0"/>
              <a:t>www.formation-vivance.be</a:t>
            </a:r>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3565454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r>
              <a:rPr lang="en-US"/>
              <a:t>2023</a:t>
            </a:r>
            <a:endParaRPr lang="fr-FR" dirty="0"/>
          </a:p>
        </p:txBody>
      </p:sp>
      <p:sp>
        <p:nvSpPr>
          <p:cNvPr id="5" name="Footer Placeholder 4"/>
          <p:cNvSpPr>
            <a:spLocks noGrp="1"/>
          </p:cNvSpPr>
          <p:nvPr>
            <p:ph type="ftr" sz="quarter" idx="11"/>
          </p:nvPr>
        </p:nvSpPr>
        <p:spPr/>
        <p:txBody>
          <a:bodyPr/>
          <a:lstStyle/>
          <a:p>
            <a:pPr rtl="0"/>
            <a:r>
              <a:rPr lang="fr-FR" noProof="0"/>
              <a:t>www.formation-vivance.be</a:t>
            </a:r>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Tree>
    <p:extLst>
      <p:ext uri="{BB962C8B-B14F-4D97-AF65-F5344CB8AC3E}">
        <p14:creationId xmlns:p14="http://schemas.microsoft.com/office/powerpoint/2010/main" val="300047116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2023</a:t>
            </a:r>
            <a:endParaRPr lang="fr-FR" dirty="0"/>
          </a:p>
        </p:txBody>
      </p:sp>
      <p:sp>
        <p:nvSpPr>
          <p:cNvPr id="4" name="Footer Placeholder 4"/>
          <p:cNvSpPr>
            <a:spLocks noGrp="1"/>
          </p:cNvSpPr>
          <p:nvPr>
            <p:ph type="ftr" sz="quarter" idx="11"/>
          </p:nvPr>
        </p:nvSpPr>
        <p:spPr/>
        <p:txBody>
          <a:bodyPr/>
          <a:lstStyle/>
          <a:p>
            <a:pPr rtl="0"/>
            <a:r>
              <a:rPr lang="fr-FR" noProof="0"/>
              <a:t>www.formation-vivance.be</a:t>
            </a:r>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Tree>
    <p:extLst>
      <p:ext uri="{BB962C8B-B14F-4D97-AF65-F5344CB8AC3E}">
        <p14:creationId xmlns:p14="http://schemas.microsoft.com/office/powerpoint/2010/main" val="329159643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2023</a:t>
            </a:r>
            <a:endParaRPr lang="fr-FR" dirty="0"/>
          </a:p>
        </p:txBody>
      </p:sp>
      <p:sp>
        <p:nvSpPr>
          <p:cNvPr id="4" name="Footer Placeholder 4"/>
          <p:cNvSpPr>
            <a:spLocks noGrp="1"/>
          </p:cNvSpPr>
          <p:nvPr>
            <p:ph type="ftr" sz="quarter" idx="11"/>
          </p:nvPr>
        </p:nvSpPr>
        <p:spPr/>
        <p:txBody>
          <a:bodyPr/>
          <a:lstStyle/>
          <a:p>
            <a:pPr rtl="0"/>
            <a:r>
              <a:rPr lang="fr-FR" noProof="0"/>
              <a:t>www.formation-vivance.be</a:t>
            </a:r>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Tree>
    <p:extLst>
      <p:ext uri="{BB962C8B-B14F-4D97-AF65-F5344CB8AC3E}">
        <p14:creationId xmlns:p14="http://schemas.microsoft.com/office/powerpoint/2010/main" val="98685422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en-US"/>
              <a:t>2023</a:t>
            </a:r>
            <a:endParaRPr lang="fr-FR" dirty="0"/>
          </a:p>
        </p:txBody>
      </p:sp>
      <p:sp>
        <p:nvSpPr>
          <p:cNvPr id="5" name="Footer Placeholder 4"/>
          <p:cNvSpPr>
            <a:spLocks noGrp="1"/>
          </p:cNvSpPr>
          <p:nvPr>
            <p:ph type="ftr" sz="quarter" idx="11"/>
          </p:nvPr>
        </p:nvSpPr>
        <p:spPr/>
        <p:txBody>
          <a:bodyPr/>
          <a:lstStyle/>
          <a:p>
            <a:pPr rtl="0"/>
            <a:r>
              <a:rPr lang="fr-FR" noProof="0"/>
              <a:t>www.formation-vivance.be</a:t>
            </a:r>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251804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en-US"/>
              <a:t>2023</a:t>
            </a:r>
            <a:endParaRPr lang="fr-FR" dirty="0"/>
          </a:p>
        </p:txBody>
      </p:sp>
      <p:sp>
        <p:nvSpPr>
          <p:cNvPr id="5" name="Footer Placeholder 4"/>
          <p:cNvSpPr>
            <a:spLocks noGrp="1"/>
          </p:cNvSpPr>
          <p:nvPr>
            <p:ph type="ftr" sz="quarter" idx="11"/>
          </p:nvPr>
        </p:nvSpPr>
        <p:spPr/>
        <p:txBody>
          <a:bodyPr/>
          <a:lstStyle/>
          <a:p>
            <a:pPr rtl="0"/>
            <a:r>
              <a:rPr lang="fr-FR" noProof="0"/>
              <a:t>www.formation-vivance.be</a:t>
            </a:r>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251696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1_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rtlCol="0"/>
          <a:lstStyle/>
          <a:p>
            <a:pPr rtl="0"/>
            <a:fld id="{9CD8D479-8942-46E8-A226-A4E01F7A105C}" type="slidenum">
              <a:rPr lang="fr-FR" noProof="0" smtClean="0"/>
              <a:t>‹N°›</a:t>
            </a:fld>
            <a:endParaRPr lang="fr-FR" noProof="0" dirty="0"/>
          </a:p>
        </p:txBody>
      </p:sp>
      <p:sp>
        <p:nvSpPr>
          <p:cNvPr id="2" name="Espace réservé de la date 1"/>
          <p:cNvSpPr>
            <a:spLocks noGrp="1"/>
          </p:cNvSpPr>
          <p:nvPr>
            <p:ph type="dt" sz="half" idx="10"/>
          </p:nvPr>
        </p:nvSpPr>
        <p:spPr/>
        <p:txBody>
          <a:bodyPr rtlCol="0"/>
          <a:lstStyle>
            <a:lvl1pPr>
              <a:defRPr/>
            </a:lvl1pPr>
          </a:lstStyle>
          <a:p>
            <a:r>
              <a:rPr lang="en-US"/>
              <a:t>2023</a:t>
            </a:r>
            <a:endParaRPr lang="fr-FR" dirty="0"/>
          </a:p>
        </p:txBody>
      </p:sp>
      <p:sp>
        <p:nvSpPr>
          <p:cNvPr id="3" name="Espace réservé du pied de page 2"/>
          <p:cNvSpPr>
            <a:spLocks noGrp="1"/>
          </p:cNvSpPr>
          <p:nvPr>
            <p:ph type="ftr" sz="quarter" idx="11"/>
          </p:nvPr>
        </p:nvSpPr>
        <p:spPr/>
        <p:txBody>
          <a:bodyPr rtlCol="0"/>
          <a:lstStyle>
            <a:lvl1pPr>
              <a:defRPr/>
            </a:lvl1pPr>
          </a:lstStyle>
          <a:p>
            <a:pPr rtl="0"/>
            <a:r>
              <a:rPr lang="fr-FR" noProof="0"/>
              <a:t>www.formation-vivance.be</a:t>
            </a:r>
            <a:endParaRPr lang="fr-FR" noProof="0" dirty="0"/>
          </a:p>
        </p:txBody>
      </p:sp>
    </p:spTree>
    <p:extLst>
      <p:ext uri="{BB962C8B-B14F-4D97-AF65-F5344CB8AC3E}">
        <p14:creationId xmlns:p14="http://schemas.microsoft.com/office/powerpoint/2010/main" val="111156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0E866FF-D88B-4666-9A82-E368F3CCE61D}" type="datetime1">
              <a:rPr lang="fr-FR" smtClean="0"/>
              <a:pPr/>
              <a:t>14/12/2023</a:t>
            </a:fld>
            <a:endParaRPr lang="fr-FR" dirty="0"/>
          </a:p>
        </p:txBody>
      </p:sp>
      <p:sp>
        <p:nvSpPr>
          <p:cNvPr id="5" name="Footer Placeholder 4"/>
          <p:cNvSpPr>
            <a:spLocks noGrp="1"/>
          </p:cNvSpPr>
          <p:nvPr>
            <p:ph type="ftr" sz="quarter" idx="11"/>
          </p:nvPr>
        </p:nvSpPr>
        <p:spPr/>
        <p:txBody>
          <a:bodyPr/>
          <a:lstStyle/>
          <a:p>
            <a:pPr rtl="0"/>
            <a:r>
              <a:rPr lang="fr-FR" noProof="0"/>
              <a:t>Ajouter un pied de page</a:t>
            </a:r>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Tree>
    <p:extLst>
      <p:ext uri="{BB962C8B-B14F-4D97-AF65-F5344CB8AC3E}">
        <p14:creationId xmlns:p14="http://schemas.microsoft.com/office/powerpoint/2010/main" val="2122662321"/>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E866FF-D88B-4666-9A82-E368F3CCE61D}" type="datetime1">
              <a:rPr lang="fr-FR" smtClean="0"/>
              <a:pPr/>
              <a:t>14/12/2023</a:t>
            </a:fld>
            <a:endParaRPr lang="fr-FR" dirty="0"/>
          </a:p>
        </p:txBody>
      </p:sp>
      <p:sp>
        <p:nvSpPr>
          <p:cNvPr id="4" name="Footer Placeholder 4"/>
          <p:cNvSpPr>
            <a:spLocks noGrp="1"/>
          </p:cNvSpPr>
          <p:nvPr>
            <p:ph type="ftr" sz="quarter" idx="11"/>
          </p:nvPr>
        </p:nvSpPr>
        <p:spPr/>
        <p:txBody>
          <a:bodyPr/>
          <a:lstStyle/>
          <a:p>
            <a:pPr rtl="0"/>
            <a:r>
              <a:rPr lang="fr-FR" noProof="0"/>
              <a:t>Ajouter un pied de page</a:t>
            </a:r>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Tree>
    <p:extLst>
      <p:ext uri="{BB962C8B-B14F-4D97-AF65-F5344CB8AC3E}">
        <p14:creationId xmlns:p14="http://schemas.microsoft.com/office/powerpoint/2010/main" val="2627739258"/>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E866FF-D88B-4666-9A82-E368F3CCE61D}" type="datetime1">
              <a:rPr lang="fr-FR" smtClean="0"/>
              <a:pPr/>
              <a:t>14/12/2023</a:t>
            </a:fld>
            <a:endParaRPr lang="fr-FR" dirty="0"/>
          </a:p>
        </p:txBody>
      </p:sp>
      <p:sp>
        <p:nvSpPr>
          <p:cNvPr id="4" name="Footer Placeholder 4"/>
          <p:cNvSpPr>
            <a:spLocks noGrp="1"/>
          </p:cNvSpPr>
          <p:nvPr>
            <p:ph type="ftr" sz="quarter" idx="11"/>
          </p:nvPr>
        </p:nvSpPr>
        <p:spPr/>
        <p:txBody>
          <a:bodyPr/>
          <a:lstStyle/>
          <a:p>
            <a:pPr rtl="0"/>
            <a:r>
              <a:rPr lang="fr-FR" noProof="0"/>
              <a:t>Ajouter un pied de page</a:t>
            </a:r>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Tree>
    <p:extLst>
      <p:ext uri="{BB962C8B-B14F-4D97-AF65-F5344CB8AC3E}">
        <p14:creationId xmlns:p14="http://schemas.microsoft.com/office/powerpoint/2010/main" val="2078089207"/>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55D7B-84F0-413D-94AA-78EFA1E95F87}" type="datetime1">
              <a:rPr lang="fr-FR" smtClean="0"/>
              <a:pPr/>
              <a:t>14/12/2023</a:t>
            </a:fld>
            <a:endParaRPr lang="fr-FR" dirty="0"/>
          </a:p>
        </p:txBody>
      </p:sp>
      <p:sp>
        <p:nvSpPr>
          <p:cNvPr id="5" name="Footer Placeholder 4"/>
          <p:cNvSpPr>
            <a:spLocks noGrp="1"/>
          </p:cNvSpPr>
          <p:nvPr>
            <p:ph type="ftr" sz="quarter" idx="11"/>
          </p:nvPr>
        </p:nvSpPr>
        <p:spPr/>
        <p:txBody>
          <a:bodyPr/>
          <a:lstStyle/>
          <a:p>
            <a:pPr rtl="0"/>
            <a:r>
              <a:rPr lang="fr-FR" noProof="0"/>
              <a:t>Ajouter un pied de page</a:t>
            </a:r>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393704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9C92939-75EC-4A60-9F2A-1849932C33FD}" type="datetime1">
              <a:rPr lang="fr-FR" smtClean="0"/>
              <a:pPr/>
              <a:t>14/12/2023</a:t>
            </a:fld>
            <a:endParaRPr lang="fr-FR" dirty="0"/>
          </a:p>
        </p:txBody>
      </p:sp>
      <p:sp>
        <p:nvSpPr>
          <p:cNvPr id="5" name="Footer Placeholder 4"/>
          <p:cNvSpPr>
            <a:spLocks noGrp="1"/>
          </p:cNvSpPr>
          <p:nvPr>
            <p:ph type="ftr" sz="quarter" idx="11"/>
          </p:nvPr>
        </p:nvSpPr>
        <p:spPr/>
        <p:txBody>
          <a:bodyPr/>
          <a:lstStyle/>
          <a:p>
            <a:pPr rtl="0"/>
            <a:r>
              <a:rPr lang="fr-FR" noProof="0"/>
              <a:t>Ajouter un pied de page</a:t>
            </a:r>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280068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rtlCol="0"/>
          <a:lstStyle/>
          <a:p>
            <a:pPr rtl="0"/>
            <a:fld id="{9CD8D479-8942-46E8-A226-A4E01F7A105C}" type="slidenum">
              <a:rPr lang="fr-FR" noProof="0" smtClean="0"/>
              <a:t>‹N°›</a:t>
            </a:fld>
            <a:endParaRPr lang="fr-FR" noProof="0" dirty="0"/>
          </a:p>
        </p:txBody>
      </p:sp>
      <p:sp>
        <p:nvSpPr>
          <p:cNvPr id="2" name="Espace réservé de la date 1"/>
          <p:cNvSpPr>
            <a:spLocks noGrp="1"/>
          </p:cNvSpPr>
          <p:nvPr>
            <p:ph type="dt" sz="half" idx="10"/>
          </p:nvPr>
        </p:nvSpPr>
        <p:spPr/>
        <p:txBody>
          <a:bodyPr rtlCol="0"/>
          <a:lstStyle>
            <a:lvl1pPr>
              <a:defRPr/>
            </a:lvl1pPr>
          </a:lstStyle>
          <a:p>
            <a:fld id="{819CE524-1E71-454F-BF13-72F9C66073E1}" type="datetime1">
              <a:rPr lang="fr-FR" smtClean="0"/>
              <a:pPr/>
              <a:t>14/12/2023</a:t>
            </a:fld>
            <a:endParaRPr lang="fr-FR" dirty="0"/>
          </a:p>
        </p:txBody>
      </p:sp>
      <p:sp>
        <p:nvSpPr>
          <p:cNvPr id="3" name="Espace réservé du pied de page 2"/>
          <p:cNvSpPr>
            <a:spLocks noGrp="1"/>
          </p:cNvSpPr>
          <p:nvPr>
            <p:ph type="ftr" sz="quarter" idx="11"/>
          </p:nvPr>
        </p:nvSpPr>
        <p:spPr/>
        <p:txBody>
          <a:bodyPr rtlCol="0"/>
          <a:lstStyle>
            <a:lvl1pPr>
              <a:defRPr/>
            </a:lvl1pPr>
          </a:lstStyle>
          <a:p>
            <a:pPr rtl="0"/>
            <a:r>
              <a:rPr lang="fr-FR" noProof="0" dirty="0"/>
              <a:t>Ajouter un pied de page</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288974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BE97F749-51C3-4A75-B13A-57D43C594D67}" type="datetime1">
              <a:rPr lang="fr-FR" smtClean="0"/>
              <a:pPr/>
              <a:t>14/12/2023</a:t>
            </a:fld>
            <a:endParaRPr lang="fr-FR" dirty="0"/>
          </a:p>
        </p:txBody>
      </p:sp>
      <p:sp>
        <p:nvSpPr>
          <p:cNvPr id="5" name="Footer Placeholder 4"/>
          <p:cNvSpPr>
            <a:spLocks noGrp="1"/>
          </p:cNvSpPr>
          <p:nvPr>
            <p:ph type="ftr" sz="quarter" idx="11"/>
          </p:nvPr>
        </p:nvSpPr>
        <p:spPr/>
        <p:txBody>
          <a:bodyPr/>
          <a:lstStyle/>
          <a:p>
            <a:pPr rtl="0"/>
            <a:r>
              <a:rPr lang="fr-FR" noProof="0"/>
              <a:t>Ajouter un pied de page</a:t>
            </a:r>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2097116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BE97F749-51C3-4A75-B13A-57D43C594D67}" type="datetime1">
              <a:rPr lang="fr-FR" smtClean="0"/>
              <a:pPr/>
              <a:t>14/12/2023</a:t>
            </a:fld>
            <a:endParaRPr lang="fr-FR" dirty="0"/>
          </a:p>
        </p:txBody>
      </p:sp>
      <p:sp>
        <p:nvSpPr>
          <p:cNvPr id="5" name="Footer Placeholder 4"/>
          <p:cNvSpPr>
            <a:spLocks noGrp="1"/>
          </p:cNvSpPr>
          <p:nvPr>
            <p:ph type="ftr" sz="quarter" idx="11"/>
          </p:nvPr>
        </p:nvSpPr>
        <p:spPr/>
        <p:txBody>
          <a:bodyPr/>
          <a:lstStyle/>
          <a:p>
            <a:pPr rtl="0"/>
            <a:r>
              <a:rPr lang="fr-FR" noProof="0"/>
              <a:t>Ajouter un pied de page</a:t>
            </a:r>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375617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0E866FF-D88B-4666-9A82-E368F3CCE61D}" type="datetime1">
              <a:rPr lang="fr-FR" smtClean="0"/>
              <a:pPr/>
              <a:t>14/12/2023</a:t>
            </a:fld>
            <a:endParaRPr lang="fr-FR" dirty="0"/>
          </a:p>
        </p:txBody>
      </p:sp>
      <p:sp>
        <p:nvSpPr>
          <p:cNvPr id="5" name="Footer Placeholder 4"/>
          <p:cNvSpPr>
            <a:spLocks noGrp="1"/>
          </p:cNvSpPr>
          <p:nvPr>
            <p:ph type="ftr" sz="quarter" idx="11"/>
          </p:nvPr>
        </p:nvSpPr>
        <p:spPr/>
        <p:txBody>
          <a:bodyPr/>
          <a:lstStyle/>
          <a:p>
            <a:pPr rtl="0"/>
            <a:r>
              <a:rPr lang="fr-FR" noProof="0"/>
              <a:t>Ajouter un pied de page</a:t>
            </a:r>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Tree>
    <p:extLst>
      <p:ext uri="{BB962C8B-B14F-4D97-AF65-F5344CB8AC3E}">
        <p14:creationId xmlns:p14="http://schemas.microsoft.com/office/powerpoint/2010/main" val="1308632818"/>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2AABD5D-E191-4123-BB0D-45A954A62EAB}" type="datetime1">
              <a:rPr lang="fr-FR" smtClean="0"/>
              <a:pPr/>
              <a:t>14/12/2023</a:t>
            </a:fld>
            <a:endParaRPr lang="fr-FR" dirty="0"/>
          </a:p>
        </p:txBody>
      </p:sp>
      <p:sp>
        <p:nvSpPr>
          <p:cNvPr id="6" name="Footer Placeholder 5"/>
          <p:cNvSpPr>
            <a:spLocks noGrp="1"/>
          </p:cNvSpPr>
          <p:nvPr>
            <p:ph type="ftr" sz="quarter" idx="11"/>
          </p:nvPr>
        </p:nvSpPr>
        <p:spPr/>
        <p:txBody>
          <a:bodyPr/>
          <a:lstStyle/>
          <a:p>
            <a:pPr rtl="0"/>
            <a:r>
              <a:rPr lang="fr-FR" noProof="0"/>
              <a:t>Ajouter un pied de page</a:t>
            </a:r>
            <a:endParaRPr lang="fr-FR" noProof="0" dirty="0"/>
          </a:p>
        </p:txBody>
      </p:sp>
      <p:sp>
        <p:nvSpPr>
          <p:cNvPr id="7" name="Slide Number Placeholder 6"/>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146284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654F20C-4DB8-4C5F-9E36-F91379A08FDD}" type="datetime1">
              <a:rPr lang="fr-FR" smtClean="0"/>
              <a:pPr/>
              <a:t>14/12/2023</a:t>
            </a:fld>
            <a:endParaRPr lang="fr-FR" dirty="0"/>
          </a:p>
        </p:txBody>
      </p:sp>
      <p:sp>
        <p:nvSpPr>
          <p:cNvPr id="8" name="Footer Placeholder 7"/>
          <p:cNvSpPr>
            <a:spLocks noGrp="1"/>
          </p:cNvSpPr>
          <p:nvPr>
            <p:ph type="ftr" sz="quarter" idx="11"/>
          </p:nvPr>
        </p:nvSpPr>
        <p:spPr/>
        <p:txBody>
          <a:bodyPr/>
          <a:lstStyle/>
          <a:p>
            <a:pPr rtl="0"/>
            <a:r>
              <a:rPr lang="fr-FR" noProof="0"/>
              <a:t>Ajouter un pied de page</a:t>
            </a:r>
            <a:endParaRPr lang="fr-FR" noProof="0" dirty="0"/>
          </a:p>
        </p:txBody>
      </p:sp>
      <p:sp>
        <p:nvSpPr>
          <p:cNvPr id="9" name="Slide Number Placeholder 8"/>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1354130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E0E866FF-D88B-4666-9A82-E368F3CCE61D}" type="datetime1">
              <a:rPr lang="fr-FR" smtClean="0"/>
              <a:pPr/>
              <a:t>14/12/2023</a:t>
            </a:fld>
            <a:endParaRPr lang="fr-FR" dirty="0"/>
          </a:p>
        </p:txBody>
      </p:sp>
      <p:sp>
        <p:nvSpPr>
          <p:cNvPr id="5" name="Footer Placeholder 3"/>
          <p:cNvSpPr>
            <a:spLocks noGrp="1"/>
          </p:cNvSpPr>
          <p:nvPr>
            <p:ph type="ftr" sz="quarter" idx="11"/>
          </p:nvPr>
        </p:nvSpPr>
        <p:spPr/>
        <p:txBody>
          <a:bodyPr/>
          <a:lstStyle/>
          <a:p>
            <a:pPr rtl="0"/>
            <a:r>
              <a:rPr lang="fr-FR" noProof="0"/>
              <a:t>Ajouter un pied de page</a:t>
            </a:r>
            <a:endParaRPr lang="fr-FR" noProof="0" dirty="0"/>
          </a:p>
        </p:txBody>
      </p:sp>
      <p:sp>
        <p:nvSpPr>
          <p:cNvPr id="6" name="Slide Number Placeholder 4"/>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Tree>
    <p:extLst>
      <p:ext uri="{BB962C8B-B14F-4D97-AF65-F5344CB8AC3E}">
        <p14:creationId xmlns:p14="http://schemas.microsoft.com/office/powerpoint/2010/main" val="3425992312"/>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19CE524-1E71-454F-BF13-72F9C66073E1}" type="datetime1">
              <a:rPr lang="fr-FR" smtClean="0"/>
              <a:pPr/>
              <a:t>14/12/2023</a:t>
            </a:fld>
            <a:endParaRPr lang="fr-FR" dirty="0"/>
          </a:p>
        </p:txBody>
      </p:sp>
      <p:sp>
        <p:nvSpPr>
          <p:cNvPr id="5" name="Footer Placeholder 2"/>
          <p:cNvSpPr>
            <a:spLocks noGrp="1"/>
          </p:cNvSpPr>
          <p:nvPr>
            <p:ph type="ftr" sz="quarter" idx="11"/>
          </p:nvPr>
        </p:nvSpPr>
        <p:spPr/>
        <p:txBody>
          <a:bodyPr/>
          <a:lstStyle/>
          <a:p>
            <a:pPr rtl="0"/>
            <a:r>
              <a:rPr lang="fr-FR" noProof="0"/>
              <a:t>Ajouter un pied de page</a:t>
            </a:r>
            <a:endParaRPr lang="fr-FR" noProof="0" dirty="0"/>
          </a:p>
        </p:txBody>
      </p:sp>
      <p:sp>
        <p:nvSpPr>
          <p:cNvPr id="6" name="Slide Number Placeholder 3"/>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173231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Date Placeholder 4"/>
          <p:cNvSpPr>
            <a:spLocks noGrp="1"/>
          </p:cNvSpPr>
          <p:nvPr>
            <p:ph type="dt" sz="half" idx="10"/>
          </p:nvPr>
        </p:nvSpPr>
        <p:spPr/>
        <p:txBody>
          <a:bodyPr/>
          <a:lstStyle/>
          <a:p>
            <a:fld id="{51F9A3C5-813C-4619-91FC-DA3C40B8103C}" type="datetime1">
              <a:rPr lang="fr-FR" smtClean="0"/>
              <a:pPr/>
              <a:t>14/12/2023</a:t>
            </a:fld>
            <a:endParaRPr lang="fr-FR" dirty="0"/>
          </a:p>
        </p:txBody>
      </p:sp>
      <p:sp>
        <p:nvSpPr>
          <p:cNvPr id="5" name="Footer Placeholder 5"/>
          <p:cNvSpPr>
            <a:spLocks noGrp="1"/>
          </p:cNvSpPr>
          <p:nvPr>
            <p:ph type="ftr" sz="quarter" idx="11"/>
          </p:nvPr>
        </p:nvSpPr>
        <p:spPr/>
        <p:txBody>
          <a:bodyPr/>
          <a:lstStyle/>
          <a:p>
            <a:pPr rtl="0"/>
            <a:r>
              <a:rPr lang="fr-FR" noProof="0"/>
              <a:t>Ajouter un pied de page</a:t>
            </a:r>
            <a:endParaRPr lang="fr-FR" noProof="0" dirty="0"/>
          </a:p>
        </p:txBody>
      </p:sp>
      <p:sp>
        <p:nvSpPr>
          <p:cNvPr id="6" name="Slide Number Placeholder 6"/>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348726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1AA4EB3-C521-41E6-A248-1144EEA478A2}" type="datetime1">
              <a:rPr lang="fr-FR" smtClean="0"/>
              <a:pPr/>
              <a:t>14/12/2023</a:t>
            </a:fld>
            <a:endParaRPr lang="fr-FR" dirty="0"/>
          </a:p>
        </p:txBody>
      </p:sp>
      <p:sp>
        <p:nvSpPr>
          <p:cNvPr id="6" name="Footer Placeholder 5"/>
          <p:cNvSpPr>
            <a:spLocks noGrp="1"/>
          </p:cNvSpPr>
          <p:nvPr>
            <p:ph type="ftr" sz="quarter" idx="11"/>
          </p:nvPr>
        </p:nvSpPr>
        <p:spPr/>
        <p:txBody>
          <a:bodyPr/>
          <a:lstStyle/>
          <a:p>
            <a:pPr rtl="0"/>
            <a:r>
              <a:rPr lang="fr-FR" noProof="0"/>
              <a:t>Ajouter un pied de page</a:t>
            </a:r>
            <a:endParaRPr lang="fr-FR" noProof="0" dirty="0"/>
          </a:p>
        </p:txBody>
      </p:sp>
      <p:sp>
        <p:nvSpPr>
          <p:cNvPr id="7" name="Slide Number Placeholder 6"/>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306673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0E866FF-D88B-4666-9A82-E368F3CCE61D}" type="datetime1">
              <a:rPr lang="fr-FR" smtClean="0"/>
              <a:pPr/>
              <a:t>14/12/2023</a:t>
            </a:fld>
            <a:endParaRPr lang="fr-FR" dirty="0"/>
          </a:p>
        </p:txBody>
      </p:sp>
      <p:sp>
        <p:nvSpPr>
          <p:cNvPr id="6" name="Footer Placeholder 5"/>
          <p:cNvSpPr>
            <a:spLocks noGrp="1"/>
          </p:cNvSpPr>
          <p:nvPr>
            <p:ph type="ftr" sz="quarter" idx="11"/>
          </p:nvPr>
        </p:nvSpPr>
        <p:spPr/>
        <p:txBody>
          <a:bodyPr/>
          <a:lstStyle/>
          <a:p>
            <a:pPr rtl="0"/>
            <a:r>
              <a:rPr lang="fr-FR" noProof="0"/>
              <a:t>Ajouter un pied de page</a:t>
            </a:r>
            <a:endParaRPr lang="fr-FR" noProof="0" dirty="0"/>
          </a:p>
        </p:txBody>
      </p:sp>
      <p:sp>
        <p:nvSpPr>
          <p:cNvPr id="7" name="Slide Number Placeholder 6"/>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Tree>
    <p:extLst>
      <p:ext uri="{BB962C8B-B14F-4D97-AF65-F5344CB8AC3E}">
        <p14:creationId xmlns:p14="http://schemas.microsoft.com/office/powerpoint/2010/main" val="1669016600"/>
      </p:ext>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0E866FF-D88B-4666-9A82-E368F3CCE61D}" type="datetime1">
              <a:rPr lang="fr-FR" smtClean="0"/>
              <a:pPr/>
              <a:t>14/12/2023</a:t>
            </a:fld>
            <a:endParaRPr lang="fr-FR" dirty="0"/>
          </a:p>
        </p:txBody>
      </p:sp>
      <p:sp>
        <p:nvSpPr>
          <p:cNvPr id="5" name="Footer Placeholder 4"/>
          <p:cNvSpPr>
            <a:spLocks noGrp="1"/>
          </p:cNvSpPr>
          <p:nvPr>
            <p:ph type="ftr" sz="quarter" idx="11"/>
          </p:nvPr>
        </p:nvSpPr>
        <p:spPr/>
        <p:txBody>
          <a:bodyPr/>
          <a:lstStyle/>
          <a:p>
            <a:pPr rtl="0"/>
            <a:r>
              <a:rPr lang="fr-FR" noProof="0"/>
              <a:t>Ajouter un pied de page</a:t>
            </a:r>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Tree>
    <p:extLst>
      <p:ext uri="{BB962C8B-B14F-4D97-AF65-F5344CB8AC3E}">
        <p14:creationId xmlns:p14="http://schemas.microsoft.com/office/powerpoint/2010/main" val="437701554"/>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0E866FF-D88B-4666-9A82-E368F3CCE61D}" type="datetime1">
              <a:rPr lang="fr-FR" smtClean="0"/>
              <a:pPr/>
              <a:t>14/12/2023</a:t>
            </a:fld>
            <a:endParaRPr lang="fr-FR" dirty="0"/>
          </a:p>
        </p:txBody>
      </p:sp>
      <p:sp>
        <p:nvSpPr>
          <p:cNvPr id="5" name="Footer Placeholder 4"/>
          <p:cNvSpPr>
            <a:spLocks noGrp="1"/>
          </p:cNvSpPr>
          <p:nvPr>
            <p:ph type="ftr" sz="quarter" idx="11"/>
          </p:nvPr>
        </p:nvSpPr>
        <p:spPr/>
        <p:txBody>
          <a:bodyPr/>
          <a:lstStyle/>
          <a:p>
            <a:pPr rtl="0"/>
            <a:r>
              <a:rPr lang="fr-FR" noProof="0"/>
              <a:t>Ajouter un pied de page</a:t>
            </a:r>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Tree>
    <p:extLst>
      <p:ext uri="{BB962C8B-B14F-4D97-AF65-F5344CB8AC3E}">
        <p14:creationId xmlns:p14="http://schemas.microsoft.com/office/powerpoint/2010/main" val="2035189223"/>
      </p:ext>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Cliquez pour 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0E866FF-D88B-4666-9A82-E368F3CCE61D}" type="datetime1">
              <a:rPr lang="fr-FR" smtClean="0"/>
              <a:pPr/>
              <a:t>14/12/2023</a:t>
            </a:fld>
            <a:endParaRPr lang="fr-FR" dirty="0"/>
          </a:p>
        </p:txBody>
      </p:sp>
      <p:sp>
        <p:nvSpPr>
          <p:cNvPr id="5" name="Footer Placeholder 4"/>
          <p:cNvSpPr>
            <a:spLocks noGrp="1"/>
          </p:cNvSpPr>
          <p:nvPr>
            <p:ph type="ftr" sz="quarter" idx="11"/>
          </p:nvPr>
        </p:nvSpPr>
        <p:spPr/>
        <p:txBody>
          <a:bodyPr/>
          <a:lstStyle/>
          <a:p>
            <a:pPr rtl="0"/>
            <a:r>
              <a:rPr lang="fr-FR" noProof="0"/>
              <a:t>Ajouter un pied de page</a:t>
            </a:r>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4817539"/>
      </p:ext>
    </p:extLst>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0E866FF-D88B-4666-9A82-E368F3CCE61D}" type="datetime1">
              <a:rPr lang="fr-FR" smtClean="0"/>
              <a:pPr/>
              <a:t>14/12/2023</a:t>
            </a:fld>
            <a:endParaRPr lang="fr-FR" dirty="0"/>
          </a:p>
        </p:txBody>
      </p:sp>
      <p:sp>
        <p:nvSpPr>
          <p:cNvPr id="5" name="Footer Placeholder 4"/>
          <p:cNvSpPr>
            <a:spLocks noGrp="1"/>
          </p:cNvSpPr>
          <p:nvPr>
            <p:ph type="ftr" sz="quarter" idx="11"/>
          </p:nvPr>
        </p:nvSpPr>
        <p:spPr/>
        <p:txBody>
          <a:bodyPr/>
          <a:lstStyle/>
          <a:p>
            <a:pPr rtl="0"/>
            <a:r>
              <a:rPr lang="fr-FR" noProof="0"/>
              <a:t>Ajouter un pied de page</a:t>
            </a:r>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Tree>
    <p:extLst>
      <p:ext uri="{BB962C8B-B14F-4D97-AF65-F5344CB8AC3E}">
        <p14:creationId xmlns:p14="http://schemas.microsoft.com/office/powerpoint/2010/main" val="3602300543"/>
      </p:ext>
    </p:extLst>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E866FF-D88B-4666-9A82-E368F3CCE61D}" type="datetime1">
              <a:rPr lang="fr-FR" smtClean="0"/>
              <a:pPr/>
              <a:t>14/12/2023</a:t>
            </a:fld>
            <a:endParaRPr lang="fr-FR" dirty="0"/>
          </a:p>
        </p:txBody>
      </p:sp>
      <p:sp>
        <p:nvSpPr>
          <p:cNvPr id="4" name="Footer Placeholder 4"/>
          <p:cNvSpPr>
            <a:spLocks noGrp="1"/>
          </p:cNvSpPr>
          <p:nvPr>
            <p:ph type="ftr" sz="quarter" idx="11"/>
          </p:nvPr>
        </p:nvSpPr>
        <p:spPr/>
        <p:txBody>
          <a:bodyPr/>
          <a:lstStyle/>
          <a:p>
            <a:pPr rtl="0"/>
            <a:r>
              <a:rPr lang="fr-FR" noProof="0"/>
              <a:t>Ajouter un pied de page</a:t>
            </a:r>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Tree>
    <p:extLst>
      <p:ext uri="{BB962C8B-B14F-4D97-AF65-F5344CB8AC3E}">
        <p14:creationId xmlns:p14="http://schemas.microsoft.com/office/powerpoint/2010/main" val="417265875"/>
      </p:ext>
    </p:extLst>
  </p:cSld>
  <p:clrMapOvr>
    <a:masterClrMapping/>
  </p:clrMapOvr>
  <p:hf hd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E866FF-D88B-4666-9A82-E368F3CCE61D}" type="datetime1">
              <a:rPr lang="fr-FR" smtClean="0"/>
              <a:pPr/>
              <a:t>14/12/2023</a:t>
            </a:fld>
            <a:endParaRPr lang="fr-FR" dirty="0"/>
          </a:p>
        </p:txBody>
      </p:sp>
      <p:sp>
        <p:nvSpPr>
          <p:cNvPr id="4" name="Footer Placeholder 4"/>
          <p:cNvSpPr>
            <a:spLocks noGrp="1"/>
          </p:cNvSpPr>
          <p:nvPr>
            <p:ph type="ftr" sz="quarter" idx="11"/>
          </p:nvPr>
        </p:nvSpPr>
        <p:spPr/>
        <p:txBody>
          <a:bodyPr/>
          <a:lstStyle/>
          <a:p>
            <a:pPr rtl="0"/>
            <a:r>
              <a:rPr lang="fr-FR" noProof="0"/>
              <a:t>Ajouter un pied de page</a:t>
            </a:r>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Tree>
    <p:extLst>
      <p:ext uri="{BB962C8B-B14F-4D97-AF65-F5344CB8AC3E}">
        <p14:creationId xmlns:p14="http://schemas.microsoft.com/office/powerpoint/2010/main" val="3787431366"/>
      </p:ext>
    </p:extLst>
  </p:cSld>
  <p:clrMapOvr>
    <a:masterClrMapping/>
  </p:clrMapOvr>
  <p:hf hdr="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55D7B-84F0-413D-94AA-78EFA1E95F87}" type="datetime1">
              <a:rPr lang="fr-FR" smtClean="0"/>
              <a:pPr/>
              <a:t>14/12/2023</a:t>
            </a:fld>
            <a:endParaRPr lang="fr-FR" dirty="0"/>
          </a:p>
        </p:txBody>
      </p:sp>
      <p:sp>
        <p:nvSpPr>
          <p:cNvPr id="5" name="Footer Placeholder 4"/>
          <p:cNvSpPr>
            <a:spLocks noGrp="1"/>
          </p:cNvSpPr>
          <p:nvPr>
            <p:ph type="ftr" sz="quarter" idx="11"/>
          </p:nvPr>
        </p:nvSpPr>
        <p:spPr/>
        <p:txBody>
          <a:bodyPr/>
          <a:lstStyle/>
          <a:p>
            <a:pPr rtl="0"/>
            <a:r>
              <a:rPr lang="fr-FR" noProof="0"/>
              <a:t>Ajouter un pied de page</a:t>
            </a:r>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15005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9C92939-75EC-4A60-9F2A-1849932C33FD}" type="datetime1">
              <a:rPr lang="fr-FR" smtClean="0"/>
              <a:pPr/>
              <a:t>14/12/2023</a:t>
            </a:fld>
            <a:endParaRPr lang="fr-FR" dirty="0"/>
          </a:p>
        </p:txBody>
      </p:sp>
      <p:sp>
        <p:nvSpPr>
          <p:cNvPr id="5" name="Footer Placeholder 4"/>
          <p:cNvSpPr>
            <a:spLocks noGrp="1"/>
          </p:cNvSpPr>
          <p:nvPr>
            <p:ph type="ftr" sz="quarter" idx="11"/>
          </p:nvPr>
        </p:nvSpPr>
        <p:spPr/>
        <p:txBody>
          <a:bodyPr/>
          <a:lstStyle/>
          <a:p>
            <a:pPr rtl="0"/>
            <a:r>
              <a:rPr lang="fr-FR" noProof="0"/>
              <a:t>Ajouter un pied de page</a:t>
            </a:r>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411782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rtlCol="0"/>
          <a:lstStyle/>
          <a:p>
            <a:pPr rtl="0"/>
            <a:fld id="{9CD8D479-8942-46E8-A226-A4E01F7A105C}" type="slidenum">
              <a:rPr lang="fr-FR" noProof="0" smtClean="0"/>
              <a:t>‹N°›</a:t>
            </a:fld>
            <a:endParaRPr lang="fr-FR" noProof="0" dirty="0"/>
          </a:p>
        </p:txBody>
      </p:sp>
      <p:sp>
        <p:nvSpPr>
          <p:cNvPr id="2" name="Espace réservé de la date 1"/>
          <p:cNvSpPr>
            <a:spLocks noGrp="1"/>
          </p:cNvSpPr>
          <p:nvPr>
            <p:ph type="dt" sz="half" idx="10"/>
          </p:nvPr>
        </p:nvSpPr>
        <p:spPr/>
        <p:txBody>
          <a:bodyPr rtlCol="0"/>
          <a:lstStyle>
            <a:lvl1pPr>
              <a:defRPr/>
            </a:lvl1pPr>
          </a:lstStyle>
          <a:p>
            <a:fld id="{819CE524-1E71-454F-BF13-72F9C66073E1}" type="datetime1">
              <a:rPr lang="fr-FR" smtClean="0"/>
              <a:pPr/>
              <a:t>14/12/2023</a:t>
            </a:fld>
            <a:endParaRPr lang="fr-FR" dirty="0"/>
          </a:p>
        </p:txBody>
      </p:sp>
      <p:sp>
        <p:nvSpPr>
          <p:cNvPr id="3" name="Espace réservé du pied de page 2"/>
          <p:cNvSpPr>
            <a:spLocks noGrp="1"/>
          </p:cNvSpPr>
          <p:nvPr>
            <p:ph type="ftr" sz="quarter" idx="11"/>
          </p:nvPr>
        </p:nvSpPr>
        <p:spPr/>
        <p:txBody>
          <a:bodyPr rtlCol="0"/>
          <a:lstStyle>
            <a:lvl1pPr>
              <a:defRPr/>
            </a:lvl1pPr>
          </a:lstStyle>
          <a:p>
            <a:pPr rtl="0"/>
            <a:r>
              <a:rPr lang="fr-FR" noProof="0"/>
              <a:t>Ajouter un pied de page</a:t>
            </a:r>
            <a:endParaRPr lang="fr-FR" noProof="0" dirty="0"/>
          </a:p>
        </p:txBody>
      </p:sp>
    </p:spTree>
    <p:extLst>
      <p:ext uri="{BB962C8B-B14F-4D97-AF65-F5344CB8AC3E}">
        <p14:creationId xmlns:p14="http://schemas.microsoft.com/office/powerpoint/2010/main" val="117816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316373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BE97F749-51C3-4A75-B13A-57D43C594D67}" type="datetime1">
              <a:rPr lang="fr-FR" smtClean="0"/>
              <a:pPr/>
              <a:t>14/12/2023</a:t>
            </a:fld>
            <a:endParaRPr lang="fr-FR" dirty="0"/>
          </a:p>
        </p:txBody>
      </p:sp>
      <p:sp>
        <p:nvSpPr>
          <p:cNvPr id="5" name="Footer Placeholder 4"/>
          <p:cNvSpPr>
            <a:spLocks noGrp="1"/>
          </p:cNvSpPr>
          <p:nvPr>
            <p:ph type="ftr" sz="quarter" idx="11"/>
          </p:nvPr>
        </p:nvSpPr>
        <p:spPr/>
        <p:txBody>
          <a:bodyPr/>
          <a:lstStyle/>
          <a:p>
            <a:pPr rtl="0"/>
            <a:r>
              <a:rPr lang="fr-FR" noProof="0"/>
              <a:t>Ajouter un pied de page</a:t>
            </a:r>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323923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0E866FF-D88B-4666-9A82-E368F3CCE61D}" type="datetime1">
              <a:rPr lang="fr-FR" smtClean="0"/>
              <a:pPr/>
              <a:t>14/12/2023</a:t>
            </a:fld>
            <a:endParaRPr lang="fr-FR" dirty="0"/>
          </a:p>
        </p:txBody>
      </p:sp>
      <p:sp>
        <p:nvSpPr>
          <p:cNvPr id="5" name="Footer Placeholder 4"/>
          <p:cNvSpPr>
            <a:spLocks noGrp="1"/>
          </p:cNvSpPr>
          <p:nvPr>
            <p:ph type="ftr" sz="quarter" idx="11"/>
          </p:nvPr>
        </p:nvSpPr>
        <p:spPr/>
        <p:txBody>
          <a:bodyPr/>
          <a:lstStyle/>
          <a:p>
            <a:pPr rtl="0"/>
            <a:r>
              <a:rPr lang="fr-FR" noProof="0"/>
              <a:t>Ajouter un pied de page</a:t>
            </a:r>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Tree>
    <p:extLst>
      <p:ext uri="{BB962C8B-B14F-4D97-AF65-F5344CB8AC3E}">
        <p14:creationId xmlns:p14="http://schemas.microsoft.com/office/powerpoint/2010/main" val="3799786047"/>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2AABD5D-E191-4123-BB0D-45A954A62EAB}" type="datetime1">
              <a:rPr lang="fr-FR" smtClean="0"/>
              <a:pPr/>
              <a:t>14/12/2023</a:t>
            </a:fld>
            <a:endParaRPr lang="fr-FR" dirty="0"/>
          </a:p>
        </p:txBody>
      </p:sp>
      <p:sp>
        <p:nvSpPr>
          <p:cNvPr id="6" name="Footer Placeholder 5"/>
          <p:cNvSpPr>
            <a:spLocks noGrp="1"/>
          </p:cNvSpPr>
          <p:nvPr>
            <p:ph type="ftr" sz="quarter" idx="11"/>
          </p:nvPr>
        </p:nvSpPr>
        <p:spPr/>
        <p:txBody>
          <a:bodyPr/>
          <a:lstStyle/>
          <a:p>
            <a:pPr rtl="0"/>
            <a:r>
              <a:rPr lang="fr-FR" noProof="0"/>
              <a:t>Ajouter un pied de page</a:t>
            </a:r>
            <a:endParaRPr lang="fr-FR" noProof="0" dirty="0"/>
          </a:p>
        </p:txBody>
      </p:sp>
      <p:sp>
        <p:nvSpPr>
          <p:cNvPr id="7" name="Slide Number Placeholder 6"/>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41696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2AABD5D-E191-4123-BB0D-45A954A62EAB}" type="datetime1">
              <a:rPr lang="fr-FR" smtClean="0"/>
              <a:pPr/>
              <a:t>14/12/2023</a:t>
            </a:fld>
            <a:endParaRPr lang="fr-FR" dirty="0"/>
          </a:p>
        </p:txBody>
      </p:sp>
      <p:sp>
        <p:nvSpPr>
          <p:cNvPr id="6" name="Footer Placeholder 5"/>
          <p:cNvSpPr>
            <a:spLocks noGrp="1"/>
          </p:cNvSpPr>
          <p:nvPr>
            <p:ph type="ftr" sz="quarter" idx="11"/>
          </p:nvPr>
        </p:nvSpPr>
        <p:spPr/>
        <p:txBody>
          <a:bodyPr/>
          <a:lstStyle/>
          <a:p>
            <a:pPr rtl="0"/>
            <a:r>
              <a:rPr lang="fr-FR" noProof="0"/>
              <a:t>Ajouter un pied de page</a:t>
            </a:r>
            <a:endParaRPr lang="fr-FR" noProof="0" dirty="0"/>
          </a:p>
        </p:txBody>
      </p:sp>
      <p:sp>
        <p:nvSpPr>
          <p:cNvPr id="7" name="Slide Number Placeholder 6"/>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277276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654F20C-4DB8-4C5F-9E36-F91379A08FDD}" type="datetime1">
              <a:rPr lang="fr-FR" smtClean="0"/>
              <a:pPr/>
              <a:t>14/12/2023</a:t>
            </a:fld>
            <a:endParaRPr lang="fr-FR" dirty="0"/>
          </a:p>
        </p:txBody>
      </p:sp>
      <p:sp>
        <p:nvSpPr>
          <p:cNvPr id="8" name="Footer Placeholder 7"/>
          <p:cNvSpPr>
            <a:spLocks noGrp="1"/>
          </p:cNvSpPr>
          <p:nvPr>
            <p:ph type="ftr" sz="quarter" idx="11"/>
          </p:nvPr>
        </p:nvSpPr>
        <p:spPr/>
        <p:txBody>
          <a:bodyPr/>
          <a:lstStyle/>
          <a:p>
            <a:pPr rtl="0"/>
            <a:r>
              <a:rPr lang="fr-FR" noProof="0"/>
              <a:t>Ajouter un pied de page</a:t>
            </a:r>
            <a:endParaRPr lang="fr-FR" noProof="0" dirty="0"/>
          </a:p>
        </p:txBody>
      </p:sp>
      <p:sp>
        <p:nvSpPr>
          <p:cNvPr id="9" name="Slide Number Placeholder 8"/>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255534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E0E866FF-D88B-4666-9A82-E368F3CCE61D}" type="datetime1">
              <a:rPr lang="fr-FR" smtClean="0"/>
              <a:pPr/>
              <a:t>14/12/2023</a:t>
            </a:fld>
            <a:endParaRPr lang="fr-FR" dirty="0"/>
          </a:p>
        </p:txBody>
      </p:sp>
      <p:sp>
        <p:nvSpPr>
          <p:cNvPr id="5" name="Footer Placeholder 3"/>
          <p:cNvSpPr>
            <a:spLocks noGrp="1"/>
          </p:cNvSpPr>
          <p:nvPr>
            <p:ph type="ftr" sz="quarter" idx="11"/>
          </p:nvPr>
        </p:nvSpPr>
        <p:spPr/>
        <p:txBody>
          <a:bodyPr/>
          <a:lstStyle/>
          <a:p>
            <a:pPr rtl="0"/>
            <a:r>
              <a:rPr lang="fr-FR" noProof="0"/>
              <a:t>Ajouter un pied de page</a:t>
            </a:r>
            <a:endParaRPr lang="fr-FR" noProof="0" dirty="0"/>
          </a:p>
        </p:txBody>
      </p:sp>
      <p:sp>
        <p:nvSpPr>
          <p:cNvPr id="6" name="Slide Number Placeholder 4"/>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Tree>
    <p:extLst>
      <p:ext uri="{BB962C8B-B14F-4D97-AF65-F5344CB8AC3E}">
        <p14:creationId xmlns:p14="http://schemas.microsoft.com/office/powerpoint/2010/main" val="2342825834"/>
      </p:ext>
    </p:extLst>
  </p:cSld>
  <p:clrMapOvr>
    <a:masterClrMapping/>
  </p:clrMapOvr>
  <p:hf hdr="0"/>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19CE524-1E71-454F-BF13-72F9C66073E1}" type="datetime1">
              <a:rPr lang="fr-FR" smtClean="0"/>
              <a:pPr/>
              <a:t>14/12/2023</a:t>
            </a:fld>
            <a:endParaRPr lang="fr-FR" dirty="0"/>
          </a:p>
        </p:txBody>
      </p:sp>
      <p:sp>
        <p:nvSpPr>
          <p:cNvPr id="5" name="Footer Placeholder 2"/>
          <p:cNvSpPr>
            <a:spLocks noGrp="1"/>
          </p:cNvSpPr>
          <p:nvPr>
            <p:ph type="ftr" sz="quarter" idx="11"/>
          </p:nvPr>
        </p:nvSpPr>
        <p:spPr/>
        <p:txBody>
          <a:bodyPr/>
          <a:lstStyle/>
          <a:p>
            <a:pPr rtl="0"/>
            <a:r>
              <a:rPr lang="fr-FR" noProof="0"/>
              <a:t>Ajouter un pied de page</a:t>
            </a:r>
            <a:endParaRPr lang="fr-FR" noProof="0" dirty="0"/>
          </a:p>
        </p:txBody>
      </p:sp>
      <p:sp>
        <p:nvSpPr>
          <p:cNvPr id="6" name="Slide Number Placeholder 3"/>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354538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Date Placeholder 4"/>
          <p:cNvSpPr>
            <a:spLocks noGrp="1"/>
          </p:cNvSpPr>
          <p:nvPr>
            <p:ph type="dt" sz="half" idx="10"/>
          </p:nvPr>
        </p:nvSpPr>
        <p:spPr/>
        <p:txBody>
          <a:bodyPr/>
          <a:lstStyle/>
          <a:p>
            <a:fld id="{51F9A3C5-813C-4619-91FC-DA3C40B8103C}" type="datetime1">
              <a:rPr lang="fr-FR" smtClean="0"/>
              <a:pPr/>
              <a:t>14/12/2023</a:t>
            </a:fld>
            <a:endParaRPr lang="fr-FR" dirty="0"/>
          </a:p>
        </p:txBody>
      </p:sp>
      <p:sp>
        <p:nvSpPr>
          <p:cNvPr id="5" name="Footer Placeholder 5"/>
          <p:cNvSpPr>
            <a:spLocks noGrp="1"/>
          </p:cNvSpPr>
          <p:nvPr>
            <p:ph type="ftr" sz="quarter" idx="11"/>
          </p:nvPr>
        </p:nvSpPr>
        <p:spPr/>
        <p:txBody>
          <a:bodyPr/>
          <a:lstStyle/>
          <a:p>
            <a:pPr rtl="0"/>
            <a:r>
              <a:rPr lang="fr-FR" noProof="0"/>
              <a:t>Ajouter un pied de page</a:t>
            </a:r>
            <a:endParaRPr lang="fr-FR" noProof="0" dirty="0"/>
          </a:p>
        </p:txBody>
      </p:sp>
      <p:sp>
        <p:nvSpPr>
          <p:cNvPr id="6" name="Slide Number Placeholder 6"/>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234178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1AA4EB3-C521-41E6-A248-1144EEA478A2}" type="datetime1">
              <a:rPr lang="fr-FR" smtClean="0"/>
              <a:pPr/>
              <a:t>14/12/2023</a:t>
            </a:fld>
            <a:endParaRPr lang="fr-FR" dirty="0"/>
          </a:p>
        </p:txBody>
      </p:sp>
      <p:sp>
        <p:nvSpPr>
          <p:cNvPr id="6" name="Footer Placeholder 5"/>
          <p:cNvSpPr>
            <a:spLocks noGrp="1"/>
          </p:cNvSpPr>
          <p:nvPr>
            <p:ph type="ftr" sz="quarter" idx="11"/>
          </p:nvPr>
        </p:nvSpPr>
        <p:spPr/>
        <p:txBody>
          <a:bodyPr/>
          <a:lstStyle/>
          <a:p>
            <a:pPr rtl="0"/>
            <a:r>
              <a:rPr lang="fr-FR" noProof="0"/>
              <a:t>Ajouter un pied de page</a:t>
            </a:r>
            <a:endParaRPr lang="fr-FR" noProof="0" dirty="0"/>
          </a:p>
        </p:txBody>
      </p:sp>
      <p:sp>
        <p:nvSpPr>
          <p:cNvPr id="7" name="Slide Number Placeholder 6"/>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252690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0E866FF-D88B-4666-9A82-E368F3CCE61D}" type="datetime1">
              <a:rPr lang="fr-FR" smtClean="0"/>
              <a:pPr/>
              <a:t>14/12/2023</a:t>
            </a:fld>
            <a:endParaRPr lang="fr-FR" dirty="0"/>
          </a:p>
        </p:txBody>
      </p:sp>
      <p:sp>
        <p:nvSpPr>
          <p:cNvPr id="6" name="Footer Placeholder 5"/>
          <p:cNvSpPr>
            <a:spLocks noGrp="1"/>
          </p:cNvSpPr>
          <p:nvPr>
            <p:ph type="ftr" sz="quarter" idx="11"/>
          </p:nvPr>
        </p:nvSpPr>
        <p:spPr/>
        <p:txBody>
          <a:bodyPr/>
          <a:lstStyle/>
          <a:p>
            <a:pPr rtl="0"/>
            <a:r>
              <a:rPr lang="fr-FR" noProof="0"/>
              <a:t>Ajouter un pied de page</a:t>
            </a:r>
            <a:endParaRPr lang="fr-FR" noProof="0" dirty="0"/>
          </a:p>
        </p:txBody>
      </p:sp>
      <p:sp>
        <p:nvSpPr>
          <p:cNvPr id="7" name="Slide Number Placeholder 6"/>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Tree>
    <p:extLst>
      <p:ext uri="{BB962C8B-B14F-4D97-AF65-F5344CB8AC3E}">
        <p14:creationId xmlns:p14="http://schemas.microsoft.com/office/powerpoint/2010/main" val="3871055815"/>
      </p:ext>
    </p:extLst>
  </p:cSld>
  <p:clrMapOvr>
    <a:masterClrMapping/>
  </p:clrMapOvr>
  <p:hf hdr="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0E866FF-D88B-4666-9A82-E368F3CCE61D}" type="datetime1">
              <a:rPr lang="fr-FR" smtClean="0"/>
              <a:pPr/>
              <a:t>14/12/2023</a:t>
            </a:fld>
            <a:endParaRPr lang="fr-FR" dirty="0"/>
          </a:p>
        </p:txBody>
      </p:sp>
      <p:sp>
        <p:nvSpPr>
          <p:cNvPr id="5" name="Footer Placeholder 4"/>
          <p:cNvSpPr>
            <a:spLocks noGrp="1"/>
          </p:cNvSpPr>
          <p:nvPr>
            <p:ph type="ftr" sz="quarter" idx="11"/>
          </p:nvPr>
        </p:nvSpPr>
        <p:spPr/>
        <p:txBody>
          <a:bodyPr/>
          <a:lstStyle/>
          <a:p>
            <a:pPr rtl="0"/>
            <a:r>
              <a:rPr lang="fr-FR" noProof="0"/>
              <a:t>Ajouter un pied de page</a:t>
            </a:r>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Tree>
    <p:extLst>
      <p:ext uri="{BB962C8B-B14F-4D97-AF65-F5344CB8AC3E}">
        <p14:creationId xmlns:p14="http://schemas.microsoft.com/office/powerpoint/2010/main" val="1436464927"/>
      </p:ext>
    </p:extLst>
  </p:cSld>
  <p:clrMapOvr>
    <a:masterClrMapping/>
  </p:clrMapOvr>
  <p:hf hdr="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Cliquez pour 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0E866FF-D88B-4666-9A82-E368F3CCE61D}" type="datetime1">
              <a:rPr lang="fr-FR" smtClean="0"/>
              <a:pPr/>
              <a:t>14/12/2023</a:t>
            </a:fld>
            <a:endParaRPr lang="fr-FR" dirty="0"/>
          </a:p>
        </p:txBody>
      </p:sp>
      <p:sp>
        <p:nvSpPr>
          <p:cNvPr id="5" name="Footer Placeholder 4"/>
          <p:cNvSpPr>
            <a:spLocks noGrp="1"/>
          </p:cNvSpPr>
          <p:nvPr>
            <p:ph type="ftr" sz="quarter" idx="11"/>
          </p:nvPr>
        </p:nvSpPr>
        <p:spPr/>
        <p:txBody>
          <a:bodyPr/>
          <a:lstStyle/>
          <a:p>
            <a:pPr rtl="0"/>
            <a:r>
              <a:rPr lang="fr-FR" noProof="0"/>
              <a:t>Ajouter un pied de page</a:t>
            </a:r>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06540348"/>
      </p:ext>
    </p:extLst>
  </p:cSld>
  <p:clrMapOvr>
    <a:masterClrMapping/>
  </p:clrMapOvr>
  <p:hf hdr="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0E866FF-D88B-4666-9A82-E368F3CCE61D}" type="datetime1">
              <a:rPr lang="fr-FR" smtClean="0"/>
              <a:pPr/>
              <a:t>14/12/2023</a:t>
            </a:fld>
            <a:endParaRPr lang="fr-FR" dirty="0"/>
          </a:p>
        </p:txBody>
      </p:sp>
      <p:sp>
        <p:nvSpPr>
          <p:cNvPr id="5" name="Footer Placeholder 4"/>
          <p:cNvSpPr>
            <a:spLocks noGrp="1"/>
          </p:cNvSpPr>
          <p:nvPr>
            <p:ph type="ftr" sz="quarter" idx="11"/>
          </p:nvPr>
        </p:nvSpPr>
        <p:spPr/>
        <p:txBody>
          <a:bodyPr/>
          <a:lstStyle/>
          <a:p>
            <a:pPr rtl="0"/>
            <a:r>
              <a:rPr lang="fr-FR" noProof="0"/>
              <a:t>Ajouter un pied de page</a:t>
            </a:r>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Tree>
    <p:extLst>
      <p:ext uri="{BB962C8B-B14F-4D97-AF65-F5344CB8AC3E}">
        <p14:creationId xmlns:p14="http://schemas.microsoft.com/office/powerpoint/2010/main" val="3965934959"/>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654F20C-4DB8-4C5F-9E36-F91379A08FDD}" type="datetime1">
              <a:rPr lang="fr-FR" smtClean="0"/>
              <a:pPr/>
              <a:t>14/12/2023</a:t>
            </a:fld>
            <a:endParaRPr lang="fr-FR" dirty="0"/>
          </a:p>
        </p:txBody>
      </p:sp>
      <p:sp>
        <p:nvSpPr>
          <p:cNvPr id="8" name="Footer Placeholder 7"/>
          <p:cNvSpPr>
            <a:spLocks noGrp="1"/>
          </p:cNvSpPr>
          <p:nvPr>
            <p:ph type="ftr" sz="quarter" idx="11"/>
          </p:nvPr>
        </p:nvSpPr>
        <p:spPr/>
        <p:txBody>
          <a:bodyPr/>
          <a:lstStyle/>
          <a:p>
            <a:pPr rtl="0"/>
            <a:r>
              <a:rPr lang="fr-FR" noProof="0"/>
              <a:t>Ajouter un pied de page</a:t>
            </a:r>
            <a:endParaRPr lang="fr-FR" noProof="0" dirty="0"/>
          </a:p>
        </p:txBody>
      </p:sp>
      <p:sp>
        <p:nvSpPr>
          <p:cNvPr id="9" name="Slide Number Placeholder 8"/>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417823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E866FF-D88B-4666-9A82-E368F3CCE61D}" type="datetime1">
              <a:rPr lang="fr-FR" smtClean="0"/>
              <a:pPr/>
              <a:t>14/12/2023</a:t>
            </a:fld>
            <a:endParaRPr lang="fr-FR" dirty="0"/>
          </a:p>
        </p:txBody>
      </p:sp>
      <p:sp>
        <p:nvSpPr>
          <p:cNvPr id="4" name="Footer Placeholder 4"/>
          <p:cNvSpPr>
            <a:spLocks noGrp="1"/>
          </p:cNvSpPr>
          <p:nvPr>
            <p:ph type="ftr" sz="quarter" idx="11"/>
          </p:nvPr>
        </p:nvSpPr>
        <p:spPr/>
        <p:txBody>
          <a:bodyPr/>
          <a:lstStyle/>
          <a:p>
            <a:pPr rtl="0"/>
            <a:r>
              <a:rPr lang="fr-FR" noProof="0"/>
              <a:t>Ajouter un pied de page</a:t>
            </a:r>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Tree>
    <p:extLst>
      <p:ext uri="{BB962C8B-B14F-4D97-AF65-F5344CB8AC3E}">
        <p14:creationId xmlns:p14="http://schemas.microsoft.com/office/powerpoint/2010/main" val="2884631021"/>
      </p:ext>
    </p:extLst>
  </p:cSld>
  <p:clrMapOvr>
    <a:masterClrMapping/>
  </p:clrMapOvr>
  <p:hf hdr="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E866FF-D88B-4666-9A82-E368F3CCE61D}" type="datetime1">
              <a:rPr lang="fr-FR" smtClean="0"/>
              <a:pPr/>
              <a:t>14/12/2023</a:t>
            </a:fld>
            <a:endParaRPr lang="fr-FR" dirty="0"/>
          </a:p>
        </p:txBody>
      </p:sp>
      <p:sp>
        <p:nvSpPr>
          <p:cNvPr id="4" name="Footer Placeholder 4"/>
          <p:cNvSpPr>
            <a:spLocks noGrp="1"/>
          </p:cNvSpPr>
          <p:nvPr>
            <p:ph type="ftr" sz="quarter" idx="11"/>
          </p:nvPr>
        </p:nvSpPr>
        <p:spPr/>
        <p:txBody>
          <a:bodyPr/>
          <a:lstStyle/>
          <a:p>
            <a:pPr rtl="0"/>
            <a:r>
              <a:rPr lang="fr-FR" noProof="0"/>
              <a:t>Ajouter un pied de page</a:t>
            </a:r>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Tree>
    <p:extLst>
      <p:ext uri="{BB962C8B-B14F-4D97-AF65-F5344CB8AC3E}">
        <p14:creationId xmlns:p14="http://schemas.microsoft.com/office/powerpoint/2010/main" val="922352761"/>
      </p:ext>
    </p:extLst>
  </p:cSld>
  <p:clrMapOvr>
    <a:masterClrMapping/>
  </p:clrMapOvr>
  <p:hf hdr="0"/>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55D7B-84F0-413D-94AA-78EFA1E95F87}" type="datetime1">
              <a:rPr lang="fr-FR" smtClean="0"/>
              <a:pPr/>
              <a:t>14/12/2023</a:t>
            </a:fld>
            <a:endParaRPr lang="fr-FR" dirty="0"/>
          </a:p>
        </p:txBody>
      </p:sp>
      <p:sp>
        <p:nvSpPr>
          <p:cNvPr id="5" name="Footer Placeholder 4"/>
          <p:cNvSpPr>
            <a:spLocks noGrp="1"/>
          </p:cNvSpPr>
          <p:nvPr>
            <p:ph type="ftr" sz="quarter" idx="11"/>
          </p:nvPr>
        </p:nvSpPr>
        <p:spPr/>
        <p:txBody>
          <a:bodyPr/>
          <a:lstStyle/>
          <a:p>
            <a:pPr rtl="0"/>
            <a:r>
              <a:rPr lang="fr-FR" noProof="0"/>
              <a:t>Ajouter un pied de page</a:t>
            </a:r>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2069576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9C92939-75EC-4A60-9F2A-1849932C33FD}" type="datetime1">
              <a:rPr lang="fr-FR" smtClean="0"/>
              <a:pPr/>
              <a:t>14/12/2023</a:t>
            </a:fld>
            <a:endParaRPr lang="fr-FR" dirty="0"/>
          </a:p>
        </p:txBody>
      </p:sp>
      <p:sp>
        <p:nvSpPr>
          <p:cNvPr id="5" name="Footer Placeholder 4"/>
          <p:cNvSpPr>
            <a:spLocks noGrp="1"/>
          </p:cNvSpPr>
          <p:nvPr>
            <p:ph type="ftr" sz="quarter" idx="11"/>
          </p:nvPr>
        </p:nvSpPr>
        <p:spPr/>
        <p:txBody>
          <a:bodyPr/>
          <a:lstStyle/>
          <a:p>
            <a:pPr rtl="0"/>
            <a:r>
              <a:rPr lang="fr-FR" noProof="0"/>
              <a:t>Ajouter un pied de page</a:t>
            </a:r>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169186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rtlCol="0"/>
          <a:lstStyle/>
          <a:p>
            <a:pPr rtl="0"/>
            <a:fld id="{9CD8D479-8942-46E8-A226-A4E01F7A105C}" type="slidenum">
              <a:rPr lang="fr-FR" noProof="0" smtClean="0"/>
              <a:t>‹N°›</a:t>
            </a:fld>
            <a:endParaRPr lang="fr-FR" noProof="0" dirty="0"/>
          </a:p>
        </p:txBody>
      </p:sp>
      <p:sp>
        <p:nvSpPr>
          <p:cNvPr id="2" name="Espace réservé de la date 1"/>
          <p:cNvSpPr>
            <a:spLocks noGrp="1"/>
          </p:cNvSpPr>
          <p:nvPr>
            <p:ph type="dt" sz="half" idx="10"/>
          </p:nvPr>
        </p:nvSpPr>
        <p:spPr/>
        <p:txBody>
          <a:bodyPr rtlCol="0"/>
          <a:lstStyle>
            <a:lvl1pPr>
              <a:defRPr/>
            </a:lvl1pPr>
          </a:lstStyle>
          <a:p>
            <a:fld id="{819CE524-1E71-454F-BF13-72F9C66073E1}" type="datetime1">
              <a:rPr lang="fr-FR" smtClean="0"/>
              <a:pPr/>
              <a:t>14/12/2023</a:t>
            </a:fld>
            <a:endParaRPr lang="fr-FR" dirty="0"/>
          </a:p>
        </p:txBody>
      </p:sp>
      <p:sp>
        <p:nvSpPr>
          <p:cNvPr id="3" name="Espace réservé du pied de page 2"/>
          <p:cNvSpPr>
            <a:spLocks noGrp="1"/>
          </p:cNvSpPr>
          <p:nvPr>
            <p:ph type="ftr" sz="quarter" idx="11"/>
          </p:nvPr>
        </p:nvSpPr>
        <p:spPr/>
        <p:txBody>
          <a:bodyPr rtlCol="0"/>
          <a:lstStyle>
            <a:lvl1pPr>
              <a:defRPr/>
            </a:lvl1pPr>
          </a:lstStyle>
          <a:p>
            <a:pPr rtl="0"/>
            <a:r>
              <a:rPr lang="fr-FR" noProof="0" dirty="0"/>
              <a:t>Ajouter un pied de page</a:t>
            </a:r>
          </a:p>
        </p:txBody>
      </p:sp>
    </p:spTree>
    <p:extLst>
      <p:ext uri="{BB962C8B-B14F-4D97-AF65-F5344CB8AC3E}">
        <p14:creationId xmlns:p14="http://schemas.microsoft.com/office/powerpoint/2010/main" val="227923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F603755-55FA-4CD2-BE95-C8C7BBAF6F6C}" type="datetime1">
              <a:rPr lang="en-US" smtClean="0"/>
              <a:t>12/14/2023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353087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CACCE062-B357-4422-B1A3-5254E212A244}" type="datetime1">
              <a:rPr lang="en-US" smtClean="0"/>
              <a:t>12/14/2023</a:t>
            </a:fld>
            <a:endParaRPr lang="fr-FR" dirty="0"/>
          </a:p>
        </p:txBody>
      </p:sp>
      <p:sp>
        <p:nvSpPr>
          <p:cNvPr id="5" name="Footer Placeholder 4"/>
          <p:cNvSpPr>
            <a:spLocks noGrp="1"/>
          </p:cNvSpPr>
          <p:nvPr>
            <p:ph type="ftr" sz="quarter" idx="11"/>
          </p:nvPr>
        </p:nvSpPr>
        <p:spPr/>
        <p:txBody>
          <a:bodyPr/>
          <a:lstStyle/>
          <a:p>
            <a:pPr rtl="0"/>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256327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8BEBCFB-6DD7-484E-B9ED-1F27D4ED9D5E}" type="datetime1">
              <a:rPr lang="en-US" smtClean="0"/>
              <a:t>12/14/2023</a:t>
            </a:fld>
            <a:endParaRPr lang="fr-FR" dirty="0"/>
          </a:p>
        </p:txBody>
      </p:sp>
      <p:sp>
        <p:nvSpPr>
          <p:cNvPr id="5" name="Footer Placeholder 4"/>
          <p:cNvSpPr>
            <a:spLocks noGrp="1"/>
          </p:cNvSpPr>
          <p:nvPr>
            <p:ph type="ftr" sz="quarter" idx="11"/>
          </p:nvPr>
        </p:nvSpPr>
        <p:spPr/>
        <p:txBody>
          <a:bodyPr/>
          <a:lstStyle/>
          <a:p>
            <a:pPr rtl="0"/>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Tree>
    <p:extLst>
      <p:ext uri="{BB962C8B-B14F-4D97-AF65-F5344CB8AC3E}">
        <p14:creationId xmlns:p14="http://schemas.microsoft.com/office/powerpoint/2010/main" val="18795691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0888401-FE2C-4A0A-9991-684F244A16A7}" type="datetime1">
              <a:rPr lang="en-US" smtClean="0"/>
              <a:t>12/14/2023</a:t>
            </a:fld>
            <a:endParaRPr lang="fr-FR" dirty="0"/>
          </a:p>
        </p:txBody>
      </p:sp>
      <p:sp>
        <p:nvSpPr>
          <p:cNvPr id="6" name="Footer Placeholder 5"/>
          <p:cNvSpPr>
            <a:spLocks noGrp="1"/>
          </p:cNvSpPr>
          <p:nvPr>
            <p:ph type="ftr" sz="quarter" idx="11"/>
          </p:nvPr>
        </p:nvSpPr>
        <p:spPr/>
        <p:txBody>
          <a:bodyPr/>
          <a:lstStyle/>
          <a:p>
            <a:pPr rtl="0"/>
            <a:endParaRPr lang="fr-FR" noProof="0" dirty="0"/>
          </a:p>
        </p:txBody>
      </p:sp>
      <p:sp>
        <p:nvSpPr>
          <p:cNvPr id="7" name="Slide Number Placeholder 6"/>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2202198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9B044FD-5584-45B8-AE20-365F8F3D5F42}" type="datetime1">
              <a:rPr lang="en-US" smtClean="0"/>
              <a:t>12/14/2023</a:t>
            </a:fld>
            <a:endParaRPr lang="fr-FR" dirty="0"/>
          </a:p>
        </p:txBody>
      </p:sp>
      <p:sp>
        <p:nvSpPr>
          <p:cNvPr id="8" name="Footer Placeholder 7"/>
          <p:cNvSpPr>
            <a:spLocks noGrp="1"/>
          </p:cNvSpPr>
          <p:nvPr>
            <p:ph type="ftr" sz="quarter" idx="11"/>
          </p:nvPr>
        </p:nvSpPr>
        <p:spPr/>
        <p:txBody>
          <a:bodyPr/>
          <a:lstStyle/>
          <a:p>
            <a:pPr rtl="0"/>
            <a:endParaRPr lang="fr-FR" noProof="0" dirty="0"/>
          </a:p>
        </p:txBody>
      </p:sp>
      <p:sp>
        <p:nvSpPr>
          <p:cNvPr id="9" name="Slide Number Placeholder 8"/>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283195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E0E866FF-D88B-4666-9A82-E368F3CCE61D}" type="datetime1">
              <a:rPr lang="fr-FR" smtClean="0"/>
              <a:pPr/>
              <a:t>14/12/2023</a:t>
            </a:fld>
            <a:endParaRPr lang="fr-FR" dirty="0"/>
          </a:p>
        </p:txBody>
      </p:sp>
      <p:sp>
        <p:nvSpPr>
          <p:cNvPr id="5" name="Footer Placeholder 3"/>
          <p:cNvSpPr>
            <a:spLocks noGrp="1"/>
          </p:cNvSpPr>
          <p:nvPr>
            <p:ph type="ftr" sz="quarter" idx="11"/>
          </p:nvPr>
        </p:nvSpPr>
        <p:spPr/>
        <p:txBody>
          <a:bodyPr/>
          <a:lstStyle/>
          <a:p>
            <a:pPr rtl="0"/>
            <a:r>
              <a:rPr lang="fr-FR" noProof="0"/>
              <a:t>Ajouter un pied de page</a:t>
            </a:r>
            <a:endParaRPr lang="fr-FR" noProof="0" dirty="0"/>
          </a:p>
        </p:txBody>
      </p:sp>
      <p:sp>
        <p:nvSpPr>
          <p:cNvPr id="6" name="Slide Number Placeholder 4"/>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Tree>
    <p:extLst>
      <p:ext uri="{BB962C8B-B14F-4D97-AF65-F5344CB8AC3E}">
        <p14:creationId xmlns:p14="http://schemas.microsoft.com/office/powerpoint/2010/main" val="2890488007"/>
      </p:ext>
    </p:extLst>
  </p:cSld>
  <p:clrMapOvr>
    <a:masterClrMapping/>
  </p:clrMapOvr>
  <p:hf hdr="0"/>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054E274A-0E20-4D3A-87E7-42D542F8CF34}" type="datetime1">
              <a:rPr lang="en-US" smtClean="0"/>
              <a:t>12/14/2023</a:t>
            </a:fld>
            <a:endParaRPr lang="fr-FR" dirty="0"/>
          </a:p>
        </p:txBody>
      </p:sp>
      <p:sp>
        <p:nvSpPr>
          <p:cNvPr id="5" name="Footer Placeholder 3"/>
          <p:cNvSpPr>
            <a:spLocks noGrp="1"/>
          </p:cNvSpPr>
          <p:nvPr>
            <p:ph type="ftr" sz="quarter" idx="11"/>
          </p:nvPr>
        </p:nvSpPr>
        <p:spPr/>
        <p:txBody>
          <a:bodyPr/>
          <a:lstStyle/>
          <a:p>
            <a:pPr rtl="0"/>
            <a:endParaRPr lang="fr-FR" noProof="0" dirty="0"/>
          </a:p>
        </p:txBody>
      </p:sp>
      <p:sp>
        <p:nvSpPr>
          <p:cNvPr id="6" name="Slide Number Placeholder 4"/>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Tree>
    <p:extLst>
      <p:ext uri="{BB962C8B-B14F-4D97-AF65-F5344CB8AC3E}">
        <p14:creationId xmlns:p14="http://schemas.microsoft.com/office/powerpoint/2010/main" val="15319535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3C4ED8F-A472-4B0D-BDED-F9548B16981D}" type="datetime1">
              <a:rPr lang="en-US" smtClean="0"/>
              <a:t>12/14/2023</a:t>
            </a:fld>
            <a:endParaRPr lang="fr-FR" dirty="0"/>
          </a:p>
        </p:txBody>
      </p:sp>
      <p:sp>
        <p:nvSpPr>
          <p:cNvPr id="5" name="Footer Placeholder 2"/>
          <p:cNvSpPr>
            <a:spLocks noGrp="1"/>
          </p:cNvSpPr>
          <p:nvPr>
            <p:ph type="ftr" sz="quarter" idx="11"/>
          </p:nvPr>
        </p:nvSpPr>
        <p:spPr/>
        <p:txBody>
          <a:bodyPr/>
          <a:lstStyle/>
          <a:p>
            <a:pPr rtl="0"/>
            <a:endParaRPr lang="fr-FR" noProof="0" dirty="0"/>
          </a:p>
        </p:txBody>
      </p:sp>
      <p:sp>
        <p:nvSpPr>
          <p:cNvPr id="6" name="Slide Number Placeholder 3"/>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225326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Date Placeholder 4"/>
          <p:cNvSpPr>
            <a:spLocks noGrp="1"/>
          </p:cNvSpPr>
          <p:nvPr>
            <p:ph type="dt" sz="half" idx="10"/>
          </p:nvPr>
        </p:nvSpPr>
        <p:spPr/>
        <p:txBody>
          <a:bodyPr/>
          <a:lstStyle/>
          <a:p>
            <a:fld id="{5A5C33E0-1BBB-4813-80A0-5D050A4513E5}" type="datetime1">
              <a:rPr lang="en-US" smtClean="0"/>
              <a:t>12/14/2023</a:t>
            </a:fld>
            <a:endParaRPr lang="fr-FR" dirty="0"/>
          </a:p>
        </p:txBody>
      </p:sp>
      <p:sp>
        <p:nvSpPr>
          <p:cNvPr id="5" name="Footer Placeholder 5"/>
          <p:cNvSpPr>
            <a:spLocks noGrp="1"/>
          </p:cNvSpPr>
          <p:nvPr>
            <p:ph type="ftr" sz="quarter" idx="11"/>
          </p:nvPr>
        </p:nvSpPr>
        <p:spPr/>
        <p:txBody>
          <a:bodyPr/>
          <a:lstStyle/>
          <a:p>
            <a:pPr rtl="0"/>
            <a:endParaRPr lang="fr-FR" noProof="0" dirty="0"/>
          </a:p>
        </p:txBody>
      </p:sp>
      <p:sp>
        <p:nvSpPr>
          <p:cNvPr id="6" name="Slide Number Placeholder 6"/>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191882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514458C-5BEC-4323-900F-4851D463843F}" type="datetime1">
              <a:rPr lang="en-US" smtClean="0"/>
              <a:t>12/14/2023</a:t>
            </a:fld>
            <a:endParaRPr lang="fr-FR" dirty="0"/>
          </a:p>
        </p:txBody>
      </p:sp>
      <p:sp>
        <p:nvSpPr>
          <p:cNvPr id="6" name="Footer Placeholder 5"/>
          <p:cNvSpPr>
            <a:spLocks noGrp="1"/>
          </p:cNvSpPr>
          <p:nvPr>
            <p:ph type="ftr" sz="quarter" idx="11"/>
          </p:nvPr>
        </p:nvSpPr>
        <p:spPr/>
        <p:txBody>
          <a:bodyPr/>
          <a:lstStyle/>
          <a:p>
            <a:pPr rtl="0"/>
            <a:endParaRPr lang="fr-FR" noProof="0" dirty="0"/>
          </a:p>
        </p:txBody>
      </p:sp>
      <p:sp>
        <p:nvSpPr>
          <p:cNvPr id="7" name="Slide Number Placeholder 6"/>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145674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92D9959-65DD-42B2-A829-53DB6A0F9D1A}" type="datetime1">
              <a:rPr lang="en-US" smtClean="0"/>
              <a:t>12/14/2023</a:t>
            </a:fld>
            <a:endParaRPr lang="fr-FR" dirty="0"/>
          </a:p>
        </p:txBody>
      </p:sp>
      <p:sp>
        <p:nvSpPr>
          <p:cNvPr id="6" name="Footer Placeholder 5"/>
          <p:cNvSpPr>
            <a:spLocks noGrp="1"/>
          </p:cNvSpPr>
          <p:nvPr>
            <p:ph type="ftr" sz="quarter" idx="11"/>
          </p:nvPr>
        </p:nvSpPr>
        <p:spPr/>
        <p:txBody>
          <a:bodyPr/>
          <a:lstStyle/>
          <a:p>
            <a:pPr rtl="0"/>
            <a:endParaRPr lang="fr-FR" noProof="0" dirty="0"/>
          </a:p>
        </p:txBody>
      </p:sp>
      <p:sp>
        <p:nvSpPr>
          <p:cNvPr id="7" name="Slide Number Placeholder 6"/>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Tree>
    <p:extLst>
      <p:ext uri="{BB962C8B-B14F-4D97-AF65-F5344CB8AC3E}">
        <p14:creationId xmlns:p14="http://schemas.microsoft.com/office/powerpoint/2010/main" val="21367052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9CC7B61-7AD1-41AD-8AF2-E3610151BA70}" type="datetime1">
              <a:rPr lang="en-US" smtClean="0"/>
              <a:t>12/14/2023</a:t>
            </a:fld>
            <a:endParaRPr lang="fr-FR" dirty="0"/>
          </a:p>
        </p:txBody>
      </p:sp>
      <p:sp>
        <p:nvSpPr>
          <p:cNvPr id="5" name="Footer Placeholder 4"/>
          <p:cNvSpPr>
            <a:spLocks noGrp="1"/>
          </p:cNvSpPr>
          <p:nvPr>
            <p:ph type="ftr" sz="quarter" idx="11"/>
          </p:nvPr>
        </p:nvSpPr>
        <p:spPr/>
        <p:txBody>
          <a:bodyPr/>
          <a:lstStyle/>
          <a:p>
            <a:pPr rtl="0"/>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Tree>
    <p:extLst>
      <p:ext uri="{BB962C8B-B14F-4D97-AF65-F5344CB8AC3E}">
        <p14:creationId xmlns:p14="http://schemas.microsoft.com/office/powerpoint/2010/main" val="20050785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Cliquez pour 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569B6C3-3742-4EFB-A2CA-5A9BF97524F9}" type="datetime1">
              <a:rPr lang="en-US" smtClean="0"/>
              <a:t>12/14/2023</a:t>
            </a:fld>
            <a:endParaRPr lang="fr-FR" dirty="0"/>
          </a:p>
        </p:txBody>
      </p:sp>
      <p:sp>
        <p:nvSpPr>
          <p:cNvPr id="5" name="Footer Placeholder 4"/>
          <p:cNvSpPr>
            <a:spLocks noGrp="1"/>
          </p:cNvSpPr>
          <p:nvPr>
            <p:ph type="ftr" sz="quarter" idx="11"/>
          </p:nvPr>
        </p:nvSpPr>
        <p:spPr/>
        <p:txBody>
          <a:bodyPr/>
          <a:lstStyle/>
          <a:p>
            <a:pPr rtl="0"/>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976528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DA247BE-FAAF-4872-B1C4-F01F0690BBAA}" type="datetime1">
              <a:rPr lang="en-US" smtClean="0"/>
              <a:t>12/14/2023</a:t>
            </a:fld>
            <a:endParaRPr lang="fr-FR" dirty="0"/>
          </a:p>
        </p:txBody>
      </p:sp>
      <p:sp>
        <p:nvSpPr>
          <p:cNvPr id="5" name="Footer Placeholder 4"/>
          <p:cNvSpPr>
            <a:spLocks noGrp="1"/>
          </p:cNvSpPr>
          <p:nvPr>
            <p:ph type="ftr" sz="quarter" idx="11"/>
          </p:nvPr>
        </p:nvSpPr>
        <p:spPr/>
        <p:txBody>
          <a:bodyPr/>
          <a:lstStyle/>
          <a:p>
            <a:pPr rtl="0"/>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Tree>
    <p:extLst>
      <p:ext uri="{BB962C8B-B14F-4D97-AF65-F5344CB8AC3E}">
        <p14:creationId xmlns:p14="http://schemas.microsoft.com/office/powerpoint/2010/main" val="20571373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616A594-8EC4-4777-8C20-32DFBBB4C27F}" type="datetime1">
              <a:rPr lang="en-US" smtClean="0"/>
              <a:t>12/14/2023</a:t>
            </a:fld>
            <a:endParaRPr lang="fr-FR" dirty="0"/>
          </a:p>
        </p:txBody>
      </p:sp>
      <p:sp>
        <p:nvSpPr>
          <p:cNvPr id="4" name="Footer Placeholder 4"/>
          <p:cNvSpPr>
            <a:spLocks noGrp="1"/>
          </p:cNvSpPr>
          <p:nvPr>
            <p:ph type="ftr" sz="quarter" idx="11"/>
          </p:nvPr>
        </p:nvSpPr>
        <p:spPr/>
        <p:txBody>
          <a:bodyPr/>
          <a:lstStyle/>
          <a:p>
            <a:pPr rtl="0"/>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Tree>
    <p:extLst>
      <p:ext uri="{BB962C8B-B14F-4D97-AF65-F5344CB8AC3E}">
        <p14:creationId xmlns:p14="http://schemas.microsoft.com/office/powerpoint/2010/main" val="7940499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970663D-F20B-4EB6-912E-5A060C914C8E}" type="datetime1">
              <a:rPr lang="en-US" smtClean="0"/>
              <a:t>12/14/2023</a:t>
            </a:fld>
            <a:endParaRPr lang="fr-FR" dirty="0"/>
          </a:p>
        </p:txBody>
      </p:sp>
      <p:sp>
        <p:nvSpPr>
          <p:cNvPr id="4" name="Footer Placeholder 4"/>
          <p:cNvSpPr>
            <a:spLocks noGrp="1"/>
          </p:cNvSpPr>
          <p:nvPr>
            <p:ph type="ftr" sz="quarter" idx="11"/>
          </p:nvPr>
        </p:nvSpPr>
        <p:spPr/>
        <p:txBody>
          <a:bodyPr/>
          <a:lstStyle/>
          <a:p>
            <a:pPr rtl="0"/>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Tree>
    <p:extLst>
      <p:ext uri="{BB962C8B-B14F-4D97-AF65-F5344CB8AC3E}">
        <p14:creationId xmlns:p14="http://schemas.microsoft.com/office/powerpoint/2010/main" val="2639304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19CE524-1E71-454F-BF13-72F9C66073E1}" type="datetime1">
              <a:rPr lang="fr-FR" smtClean="0"/>
              <a:pPr/>
              <a:t>14/12/2023</a:t>
            </a:fld>
            <a:endParaRPr lang="fr-FR" dirty="0"/>
          </a:p>
        </p:txBody>
      </p:sp>
      <p:sp>
        <p:nvSpPr>
          <p:cNvPr id="5" name="Footer Placeholder 2"/>
          <p:cNvSpPr>
            <a:spLocks noGrp="1"/>
          </p:cNvSpPr>
          <p:nvPr>
            <p:ph type="ftr" sz="quarter" idx="11"/>
          </p:nvPr>
        </p:nvSpPr>
        <p:spPr/>
        <p:txBody>
          <a:bodyPr/>
          <a:lstStyle/>
          <a:p>
            <a:pPr rtl="0"/>
            <a:r>
              <a:rPr lang="fr-FR" noProof="0"/>
              <a:t>Ajouter un pied de page</a:t>
            </a:r>
            <a:endParaRPr lang="fr-FR" noProof="0" dirty="0"/>
          </a:p>
        </p:txBody>
      </p:sp>
      <p:sp>
        <p:nvSpPr>
          <p:cNvPr id="6" name="Slide Number Placeholder 3"/>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59069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B7B398-3932-4C1E-93CD-A72FA6C46AC6}" type="datetime1">
              <a:rPr lang="en-US" smtClean="0"/>
              <a:t>12/14/2023</a:t>
            </a:fld>
            <a:endParaRPr lang="fr-FR" dirty="0"/>
          </a:p>
        </p:txBody>
      </p:sp>
      <p:sp>
        <p:nvSpPr>
          <p:cNvPr id="5" name="Footer Placeholder 4"/>
          <p:cNvSpPr>
            <a:spLocks noGrp="1"/>
          </p:cNvSpPr>
          <p:nvPr>
            <p:ph type="ftr" sz="quarter" idx="11"/>
          </p:nvPr>
        </p:nvSpPr>
        <p:spPr/>
        <p:txBody>
          <a:bodyPr/>
          <a:lstStyle/>
          <a:p>
            <a:pPr rtl="0"/>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2972838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E7F816C-ED58-40A1-A372-1B532D9EFF6F}" type="datetime1">
              <a:rPr lang="en-US" smtClean="0"/>
              <a:t>12/14/2023</a:t>
            </a:fld>
            <a:endParaRPr lang="fr-FR" dirty="0"/>
          </a:p>
        </p:txBody>
      </p:sp>
      <p:sp>
        <p:nvSpPr>
          <p:cNvPr id="5" name="Footer Placeholder 4"/>
          <p:cNvSpPr>
            <a:spLocks noGrp="1"/>
          </p:cNvSpPr>
          <p:nvPr>
            <p:ph type="ftr" sz="quarter" idx="11"/>
          </p:nvPr>
        </p:nvSpPr>
        <p:spPr/>
        <p:txBody>
          <a:bodyPr/>
          <a:lstStyle/>
          <a:p>
            <a:pPr rtl="0"/>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102150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1_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rtlCol="0"/>
          <a:lstStyle/>
          <a:p>
            <a:pPr rtl="0"/>
            <a:fld id="{9CD8D479-8942-46E8-A226-A4E01F7A105C}" type="slidenum">
              <a:rPr lang="fr-FR" noProof="0" smtClean="0"/>
              <a:t>‹N°›</a:t>
            </a:fld>
            <a:endParaRPr lang="fr-FR" noProof="0" dirty="0"/>
          </a:p>
        </p:txBody>
      </p:sp>
      <p:sp>
        <p:nvSpPr>
          <p:cNvPr id="2" name="Espace réservé de la date 1"/>
          <p:cNvSpPr>
            <a:spLocks noGrp="1"/>
          </p:cNvSpPr>
          <p:nvPr>
            <p:ph type="dt" sz="half" idx="10"/>
          </p:nvPr>
        </p:nvSpPr>
        <p:spPr/>
        <p:txBody>
          <a:bodyPr rtlCol="0"/>
          <a:lstStyle>
            <a:lvl1pPr>
              <a:defRPr/>
            </a:lvl1pPr>
          </a:lstStyle>
          <a:p>
            <a:fld id="{A18F185C-2BC6-4240-994B-C2E0CFEA2BDB}" type="datetime1">
              <a:rPr lang="en-US" smtClean="0"/>
              <a:t>12/14/2023</a:t>
            </a:fld>
            <a:endParaRPr lang="fr-FR" dirty="0"/>
          </a:p>
        </p:txBody>
      </p:sp>
      <p:sp>
        <p:nvSpPr>
          <p:cNvPr id="3" name="Espace réservé du pied de page 2"/>
          <p:cNvSpPr>
            <a:spLocks noGrp="1"/>
          </p:cNvSpPr>
          <p:nvPr>
            <p:ph type="ftr" sz="quarter" idx="11"/>
          </p:nvPr>
        </p:nvSpPr>
        <p:spPr/>
        <p:txBody>
          <a:bodyPr rtlCol="0"/>
          <a:lstStyle>
            <a:lvl1pPr>
              <a:defRPr/>
            </a:lvl1pPr>
          </a:lstStyle>
          <a:p>
            <a:pPr rtl="0"/>
            <a:endParaRPr lang="fr-FR" noProof="0" dirty="0"/>
          </a:p>
        </p:txBody>
      </p:sp>
    </p:spTree>
    <p:extLst>
      <p:ext uri="{BB962C8B-B14F-4D97-AF65-F5344CB8AC3E}">
        <p14:creationId xmlns:p14="http://schemas.microsoft.com/office/powerpoint/2010/main" val="99100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A6D2E244-2DE0-4DF4-B78A-66E092445F17}" type="datetime1">
              <a:rPr lang="en-US" smtClean="0"/>
              <a:t>12/14/2023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18254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423D217D-811C-412B-A0BB-1AE06A58DFEA}" type="datetime1">
              <a:rPr lang="en-US" smtClean="0"/>
              <a:t>12/14/2023</a:t>
            </a:fld>
            <a:endParaRPr lang="fr-FR" dirty="0"/>
          </a:p>
        </p:txBody>
      </p:sp>
      <p:sp>
        <p:nvSpPr>
          <p:cNvPr id="5" name="Footer Placeholder 4"/>
          <p:cNvSpPr>
            <a:spLocks noGrp="1"/>
          </p:cNvSpPr>
          <p:nvPr>
            <p:ph type="ftr" sz="quarter" idx="11"/>
          </p:nvPr>
        </p:nvSpPr>
        <p:spPr/>
        <p:txBody>
          <a:bodyPr/>
          <a:lstStyle/>
          <a:p>
            <a:pPr rtl="0"/>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166300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EDC9AA6-4543-4107-A08F-2328A7B6446D}" type="datetime1">
              <a:rPr lang="en-US" smtClean="0"/>
              <a:t>12/14/2023</a:t>
            </a:fld>
            <a:endParaRPr lang="fr-FR" dirty="0"/>
          </a:p>
        </p:txBody>
      </p:sp>
      <p:sp>
        <p:nvSpPr>
          <p:cNvPr id="5" name="Footer Placeholder 4"/>
          <p:cNvSpPr>
            <a:spLocks noGrp="1"/>
          </p:cNvSpPr>
          <p:nvPr>
            <p:ph type="ftr" sz="quarter" idx="11"/>
          </p:nvPr>
        </p:nvSpPr>
        <p:spPr/>
        <p:txBody>
          <a:bodyPr/>
          <a:lstStyle/>
          <a:p>
            <a:pPr rtl="0"/>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Tree>
    <p:extLst>
      <p:ext uri="{BB962C8B-B14F-4D97-AF65-F5344CB8AC3E}">
        <p14:creationId xmlns:p14="http://schemas.microsoft.com/office/powerpoint/2010/main" val="12560648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084AF54-80C6-4BAC-A50C-ACF830B39392}" type="datetime1">
              <a:rPr lang="en-US" smtClean="0"/>
              <a:t>12/14/2023</a:t>
            </a:fld>
            <a:endParaRPr lang="fr-FR" dirty="0"/>
          </a:p>
        </p:txBody>
      </p:sp>
      <p:sp>
        <p:nvSpPr>
          <p:cNvPr id="6" name="Footer Placeholder 5"/>
          <p:cNvSpPr>
            <a:spLocks noGrp="1"/>
          </p:cNvSpPr>
          <p:nvPr>
            <p:ph type="ftr" sz="quarter" idx="11"/>
          </p:nvPr>
        </p:nvSpPr>
        <p:spPr/>
        <p:txBody>
          <a:bodyPr/>
          <a:lstStyle/>
          <a:p>
            <a:pPr rtl="0"/>
            <a:endParaRPr lang="fr-FR" noProof="0" dirty="0"/>
          </a:p>
        </p:txBody>
      </p:sp>
      <p:sp>
        <p:nvSpPr>
          <p:cNvPr id="7" name="Slide Number Placeholder 6"/>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427471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0826D5A-2B9F-4D0B-BDF0-D91498ED258F}" type="datetime1">
              <a:rPr lang="en-US" smtClean="0"/>
              <a:t>12/14/2023</a:t>
            </a:fld>
            <a:endParaRPr lang="fr-FR" dirty="0"/>
          </a:p>
        </p:txBody>
      </p:sp>
      <p:sp>
        <p:nvSpPr>
          <p:cNvPr id="8" name="Footer Placeholder 7"/>
          <p:cNvSpPr>
            <a:spLocks noGrp="1"/>
          </p:cNvSpPr>
          <p:nvPr>
            <p:ph type="ftr" sz="quarter" idx="11"/>
          </p:nvPr>
        </p:nvSpPr>
        <p:spPr/>
        <p:txBody>
          <a:bodyPr/>
          <a:lstStyle/>
          <a:p>
            <a:pPr rtl="0"/>
            <a:endParaRPr lang="fr-FR" noProof="0" dirty="0"/>
          </a:p>
        </p:txBody>
      </p:sp>
      <p:sp>
        <p:nvSpPr>
          <p:cNvPr id="9" name="Slide Number Placeholder 8"/>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300544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C4A444DB-6542-4EDE-AC14-C3E662A7AA9B}" type="datetime1">
              <a:rPr lang="en-US" smtClean="0"/>
              <a:t>12/14/2023</a:t>
            </a:fld>
            <a:endParaRPr lang="fr-FR" dirty="0"/>
          </a:p>
        </p:txBody>
      </p:sp>
      <p:sp>
        <p:nvSpPr>
          <p:cNvPr id="5" name="Footer Placeholder 3"/>
          <p:cNvSpPr>
            <a:spLocks noGrp="1"/>
          </p:cNvSpPr>
          <p:nvPr>
            <p:ph type="ftr" sz="quarter" idx="11"/>
          </p:nvPr>
        </p:nvSpPr>
        <p:spPr/>
        <p:txBody>
          <a:bodyPr/>
          <a:lstStyle/>
          <a:p>
            <a:pPr rtl="0"/>
            <a:endParaRPr lang="fr-FR" noProof="0" dirty="0"/>
          </a:p>
        </p:txBody>
      </p:sp>
      <p:sp>
        <p:nvSpPr>
          <p:cNvPr id="6" name="Slide Number Placeholder 4"/>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Tree>
    <p:extLst>
      <p:ext uri="{BB962C8B-B14F-4D97-AF65-F5344CB8AC3E}">
        <p14:creationId xmlns:p14="http://schemas.microsoft.com/office/powerpoint/2010/main" val="38727708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6ED6D41-3711-4E5F-95BF-6F7C118E6AE0}" type="datetime1">
              <a:rPr lang="en-US" smtClean="0"/>
              <a:t>12/14/2023</a:t>
            </a:fld>
            <a:endParaRPr lang="fr-FR" dirty="0"/>
          </a:p>
        </p:txBody>
      </p:sp>
      <p:sp>
        <p:nvSpPr>
          <p:cNvPr id="5" name="Footer Placeholder 2"/>
          <p:cNvSpPr>
            <a:spLocks noGrp="1"/>
          </p:cNvSpPr>
          <p:nvPr>
            <p:ph type="ftr" sz="quarter" idx="11"/>
          </p:nvPr>
        </p:nvSpPr>
        <p:spPr/>
        <p:txBody>
          <a:bodyPr/>
          <a:lstStyle/>
          <a:p>
            <a:pPr rtl="0"/>
            <a:endParaRPr lang="fr-FR" noProof="0" dirty="0"/>
          </a:p>
        </p:txBody>
      </p:sp>
      <p:sp>
        <p:nvSpPr>
          <p:cNvPr id="6" name="Slide Number Placeholder 3"/>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9457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Date Placeholder 4"/>
          <p:cNvSpPr>
            <a:spLocks noGrp="1"/>
          </p:cNvSpPr>
          <p:nvPr>
            <p:ph type="dt" sz="half" idx="10"/>
          </p:nvPr>
        </p:nvSpPr>
        <p:spPr/>
        <p:txBody>
          <a:bodyPr/>
          <a:lstStyle/>
          <a:p>
            <a:fld id="{51F9A3C5-813C-4619-91FC-DA3C40B8103C}" type="datetime1">
              <a:rPr lang="fr-FR" smtClean="0"/>
              <a:pPr/>
              <a:t>14/12/2023</a:t>
            </a:fld>
            <a:endParaRPr lang="fr-FR" dirty="0"/>
          </a:p>
        </p:txBody>
      </p:sp>
      <p:sp>
        <p:nvSpPr>
          <p:cNvPr id="5" name="Footer Placeholder 5"/>
          <p:cNvSpPr>
            <a:spLocks noGrp="1"/>
          </p:cNvSpPr>
          <p:nvPr>
            <p:ph type="ftr" sz="quarter" idx="11"/>
          </p:nvPr>
        </p:nvSpPr>
        <p:spPr/>
        <p:txBody>
          <a:bodyPr/>
          <a:lstStyle/>
          <a:p>
            <a:pPr rtl="0"/>
            <a:r>
              <a:rPr lang="fr-FR" noProof="0"/>
              <a:t>Ajouter un pied de page</a:t>
            </a:r>
            <a:endParaRPr lang="fr-FR" noProof="0" dirty="0"/>
          </a:p>
        </p:txBody>
      </p:sp>
      <p:sp>
        <p:nvSpPr>
          <p:cNvPr id="6" name="Slide Number Placeholder 6"/>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401900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Date Placeholder 4"/>
          <p:cNvSpPr>
            <a:spLocks noGrp="1"/>
          </p:cNvSpPr>
          <p:nvPr>
            <p:ph type="dt" sz="half" idx="10"/>
          </p:nvPr>
        </p:nvSpPr>
        <p:spPr/>
        <p:txBody>
          <a:bodyPr/>
          <a:lstStyle/>
          <a:p>
            <a:fld id="{6CF7224D-9629-4732-95ED-6D1006DC2572}" type="datetime1">
              <a:rPr lang="en-US" smtClean="0"/>
              <a:t>12/14/2023</a:t>
            </a:fld>
            <a:endParaRPr lang="fr-FR" dirty="0"/>
          </a:p>
        </p:txBody>
      </p:sp>
      <p:sp>
        <p:nvSpPr>
          <p:cNvPr id="5" name="Footer Placeholder 5"/>
          <p:cNvSpPr>
            <a:spLocks noGrp="1"/>
          </p:cNvSpPr>
          <p:nvPr>
            <p:ph type="ftr" sz="quarter" idx="11"/>
          </p:nvPr>
        </p:nvSpPr>
        <p:spPr/>
        <p:txBody>
          <a:bodyPr/>
          <a:lstStyle/>
          <a:p>
            <a:pPr rtl="0"/>
            <a:endParaRPr lang="fr-FR" noProof="0" dirty="0"/>
          </a:p>
        </p:txBody>
      </p:sp>
      <p:sp>
        <p:nvSpPr>
          <p:cNvPr id="6" name="Slide Number Placeholder 6"/>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208397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FD8B21A-3F24-45D2-9814-58213D11D1D7}" type="datetime1">
              <a:rPr lang="en-US" smtClean="0"/>
              <a:t>12/14/2023</a:t>
            </a:fld>
            <a:endParaRPr lang="fr-FR" dirty="0"/>
          </a:p>
        </p:txBody>
      </p:sp>
      <p:sp>
        <p:nvSpPr>
          <p:cNvPr id="6" name="Footer Placeholder 5"/>
          <p:cNvSpPr>
            <a:spLocks noGrp="1"/>
          </p:cNvSpPr>
          <p:nvPr>
            <p:ph type="ftr" sz="quarter" idx="11"/>
          </p:nvPr>
        </p:nvSpPr>
        <p:spPr/>
        <p:txBody>
          <a:bodyPr/>
          <a:lstStyle/>
          <a:p>
            <a:pPr rtl="0"/>
            <a:endParaRPr lang="fr-FR" noProof="0" dirty="0"/>
          </a:p>
        </p:txBody>
      </p:sp>
      <p:sp>
        <p:nvSpPr>
          <p:cNvPr id="7" name="Slide Number Placeholder 6"/>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123490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AF7BB79-D1FD-4084-B135-D0E956545751}" type="datetime1">
              <a:rPr lang="en-US" smtClean="0"/>
              <a:t>12/14/2023</a:t>
            </a:fld>
            <a:endParaRPr lang="fr-FR" dirty="0"/>
          </a:p>
        </p:txBody>
      </p:sp>
      <p:sp>
        <p:nvSpPr>
          <p:cNvPr id="6" name="Footer Placeholder 5"/>
          <p:cNvSpPr>
            <a:spLocks noGrp="1"/>
          </p:cNvSpPr>
          <p:nvPr>
            <p:ph type="ftr" sz="quarter" idx="11"/>
          </p:nvPr>
        </p:nvSpPr>
        <p:spPr/>
        <p:txBody>
          <a:bodyPr/>
          <a:lstStyle/>
          <a:p>
            <a:pPr rtl="0"/>
            <a:endParaRPr lang="fr-FR" noProof="0" dirty="0"/>
          </a:p>
        </p:txBody>
      </p:sp>
      <p:sp>
        <p:nvSpPr>
          <p:cNvPr id="7" name="Slide Number Placeholder 6"/>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Tree>
    <p:extLst>
      <p:ext uri="{BB962C8B-B14F-4D97-AF65-F5344CB8AC3E}">
        <p14:creationId xmlns:p14="http://schemas.microsoft.com/office/powerpoint/2010/main" val="38519955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A98681F-2800-4CA9-B393-7E422DB0D639}" type="datetime1">
              <a:rPr lang="en-US" smtClean="0"/>
              <a:t>12/14/2023</a:t>
            </a:fld>
            <a:endParaRPr lang="fr-FR" dirty="0"/>
          </a:p>
        </p:txBody>
      </p:sp>
      <p:sp>
        <p:nvSpPr>
          <p:cNvPr id="5" name="Footer Placeholder 4"/>
          <p:cNvSpPr>
            <a:spLocks noGrp="1"/>
          </p:cNvSpPr>
          <p:nvPr>
            <p:ph type="ftr" sz="quarter" idx="11"/>
          </p:nvPr>
        </p:nvSpPr>
        <p:spPr/>
        <p:txBody>
          <a:bodyPr/>
          <a:lstStyle/>
          <a:p>
            <a:pPr rtl="0"/>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Tree>
    <p:extLst>
      <p:ext uri="{BB962C8B-B14F-4D97-AF65-F5344CB8AC3E}">
        <p14:creationId xmlns:p14="http://schemas.microsoft.com/office/powerpoint/2010/main" val="24447897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Cliquez pour 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A73942B-9658-43F5-9B8E-D966DB7C549E}" type="datetime1">
              <a:rPr lang="en-US" smtClean="0"/>
              <a:t>12/14/2023</a:t>
            </a:fld>
            <a:endParaRPr lang="fr-FR" dirty="0"/>
          </a:p>
        </p:txBody>
      </p:sp>
      <p:sp>
        <p:nvSpPr>
          <p:cNvPr id="5" name="Footer Placeholder 4"/>
          <p:cNvSpPr>
            <a:spLocks noGrp="1"/>
          </p:cNvSpPr>
          <p:nvPr>
            <p:ph type="ftr" sz="quarter" idx="11"/>
          </p:nvPr>
        </p:nvSpPr>
        <p:spPr/>
        <p:txBody>
          <a:bodyPr/>
          <a:lstStyle/>
          <a:p>
            <a:pPr rtl="0"/>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509057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470F8BD-43E3-4003-8862-59800E7521FF}" type="datetime1">
              <a:rPr lang="en-US" smtClean="0"/>
              <a:t>12/14/2023</a:t>
            </a:fld>
            <a:endParaRPr lang="fr-FR" dirty="0"/>
          </a:p>
        </p:txBody>
      </p:sp>
      <p:sp>
        <p:nvSpPr>
          <p:cNvPr id="5" name="Footer Placeholder 4"/>
          <p:cNvSpPr>
            <a:spLocks noGrp="1"/>
          </p:cNvSpPr>
          <p:nvPr>
            <p:ph type="ftr" sz="quarter" idx="11"/>
          </p:nvPr>
        </p:nvSpPr>
        <p:spPr/>
        <p:txBody>
          <a:bodyPr/>
          <a:lstStyle/>
          <a:p>
            <a:pPr rtl="0"/>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Tree>
    <p:extLst>
      <p:ext uri="{BB962C8B-B14F-4D97-AF65-F5344CB8AC3E}">
        <p14:creationId xmlns:p14="http://schemas.microsoft.com/office/powerpoint/2010/main" val="17437312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E892250-26CD-4FA7-BD82-740B9EFDFF79}" type="datetime1">
              <a:rPr lang="en-US" smtClean="0"/>
              <a:t>12/14/2023</a:t>
            </a:fld>
            <a:endParaRPr lang="fr-FR" dirty="0"/>
          </a:p>
        </p:txBody>
      </p:sp>
      <p:sp>
        <p:nvSpPr>
          <p:cNvPr id="4" name="Footer Placeholder 4"/>
          <p:cNvSpPr>
            <a:spLocks noGrp="1"/>
          </p:cNvSpPr>
          <p:nvPr>
            <p:ph type="ftr" sz="quarter" idx="11"/>
          </p:nvPr>
        </p:nvSpPr>
        <p:spPr/>
        <p:txBody>
          <a:bodyPr/>
          <a:lstStyle/>
          <a:p>
            <a:pPr rtl="0"/>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Tree>
    <p:extLst>
      <p:ext uri="{BB962C8B-B14F-4D97-AF65-F5344CB8AC3E}">
        <p14:creationId xmlns:p14="http://schemas.microsoft.com/office/powerpoint/2010/main" val="7620123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5FD7532-5C79-4FF4-8236-45E75AF445F4}" type="datetime1">
              <a:rPr lang="en-US" smtClean="0"/>
              <a:t>12/14/2023</a:t>
            </a:fld>
            <a:endParaRPr lang="fr-FR" dirty="0"/>
          </a:p>
        </p:txBody>
      </p:sp>
      <p:sp>
        <p:nvSpPr>
          <p:cNvPr id="4" name="Footer Placeholder 4"/>
          <p:cNvSpPr>
            <a:spLocks noGrp="1"/>
          </p:cNvSpPr>
          <p:nvPr>
            <p:ph type="ftr" sz="quarter" idx="11"/>
          </p:nvPr>
        </p:nvSpPr>
        <p:spPr/>
        <p:txBody>
          <a:bodyPr/>
          <a:lstStyle/>
          <a:p>
            <a:pPr rtl="0"/>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Tree>
    <p:extLst>
      <p:ext uri="{BB962C8B-B14F-4D97-AF65-F5344CB8AC3E}">
        <p14:creationId xmlns:p14="http://schemas.microsoft.com/office/powerpoint/2010/main" val="4580487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405E5D6-6A9B-42DE-86AA-F1A40E0DDD41}" type="datetime1">
              <a:rPr lang="en-US" smtClean="0"/>
              <a:t>12/14/2023</a:t>
            </a:fld>
            <a:endParaRPr lang="fr-FR" dirty="0"/>
          </a:p>
        </p:txBody>
      </p:sp>
      <p:sp>
        <p:nvSpPr>
          <p:cNvPr id="5" name="Footer Placeholder 4"/>
          <p:cNvSpPr>
            <a:spLocks noGrp="1"/>
          </p:cNvSpPr>
          <p:nvPr>
            <p:ph type="ftr" sz="quarter" idx="11"/>
          </p:nvPr>
        </p:nvSpPr>
        <p:spPr/>
        <p:txBody>
          <a:bodyPr/>
          <a:lstStyle/>
          <a:p>
            <a:pPr rtl="0"/>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115982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5E62CBD-202A-4C37-A2C5-B4E5054B08D5}" type="datetime1">
              <a:rPr lang="en-US" smtClean="0"/>
              <a:t>12/14/2023</a:t>
            </a:fld>
            <a:endParaRPr lang="fr-FR" dirty="0"/>
          </a:p>
        </p:txBody>
      </p:sp>
      <p:sp>
        <p:nvSpPr>
          <p:cNvPr id="5" name="Footer Placeholder 4"/>
          <p:cNvSpPr>
            <a:spLocks noGrp="1"/>
          </p:cNvSpPr>
          <p:nvPr>
            <p:ph type="ftr" sz="quarter" idx="11"/>
          </p:nvPr>
        </p:nvSpPr>
        <p:spPr/>
        <p:txBody>
          <a:bodyPr/>
          <a:lstStyle/>
          <a:p>
            <a:pPr rtl="0"/>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176717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1AA4EB3-C521-41E6-A248-1144EEA478A2}" type="datetime1">
              <a:rPr lang="fr-FR" smtClean="0"/>
              <a:pPr/>
              <a:t>14/12/2023</a:t>
            </a:fld>
            <a:endParaRPr lang="fr-FR" dirty="0"/>
          </a:p>
        </p:txBody>
      </p:sp>
      <p:sp>
        <p:nvSpPr>
          <p:cNvPr id="6" name="Footer Placeholder 5"/>
          <p:cNvSpPr>
            <a:spLocks noGrp="1"/>
          </p:cNvSpPr>
          <p:nvPr>
            <p:ph type="ftr" sz="quarter" idx="11"/>
          </p:nvPr>
        </p:nvSpPr>
        <p:spPr/>
        <p:txBody>
          <a:bodyPr/>
          <a:lstStyle/>
          <a:p>
            <a:pPr rtl="0"/>
            <a:r>
              <a:rPr lang="fr-FR" noProof="0"/>
              <a:t>Ajouter un pied de page</a:t>
            </a:r>
            <a:endParaRPr lang="fr-FR" noProof="0" dirty="0"/>
          </a:p>
        </p:txBody>
      </p:sp>
      <p:sp>
        <p:nvSpPr>
          <p:cNvPr id="7" name="Slide Number Placeholder 6"/>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2610305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rtlCol="0"/>
          <a:lstStyle/>
          <a:p>
            <a:pPr rtl="0"/>
            <a:fld id="{9CD8D479-8942-46E8-A226-A4E01F7A105C}" type="slidenum">
              <a:rPr lang="fr-FR" noProof="0" smtClean="0"/>
              <a:t>‹N°›</a:t>
            </a:fld>
            <a:endParaRPr lang="fr-FR" noProof="0" dirty="0"/>
          </a:p>
        </p:txBody>
      </p:sp>
      <p:sp>
        <p:nvSpPr>
          <p:cNvPr id="2" name="Espace réservé de la date 1"/>
          <p:cNvSpPr>
            <a:spLocks noGrp="1"/>
          </p:cNvSpPr>
          <p:nvPr>
            <p:ph type="dt" sz="half" idx="10"/>
          </p:nvPr>
        </p:nvSpPr>
        <p:spPr/>
        <p:txBody>
          <a:bodyPr rtlCol="0"/>
          <a:lstStyle>
            <a:lvl1pPr>
              <a:defRPr/>
            </a:lvl1pPr>
          </a:lstStyle>
          <a:p>
            <a:fld id="{6B437E77-91CA-43DE-BB16-B7328B0B83A2}" type="datetime1">
              <a:rPr lang="en-US" smtClean="0"/>
              <a:t>12/14/2023</a:t>
            </a:fld>
            <a:endParaRPr lang="fr-FR" dirty="0"/>
          </a:p>
        </p:txBody>
      </p:sp>
      <p:sp>
        <p:nvSpPr>
          <p:cNvPr id="3" name="Espace réservé du pied de page 2"/>
          <p:cNvSpPr>
            <a:spLocks noGrp="1"/>
          </p:cNvSpPr>
          <p:nvPr>
            <p:ph type="ftr" sz="quarter" idx="11"/>
          </p:nvPr>
        </p:nvSpPr>
        <p:spPr/>
        <p:txBody>
          <a:bodyPr rtlCol="0"/>
          <a:lstStyle>
            <a:lvl1pPr>
              <a:defRPr/>
            </a:lvl1pPr>
          </a:lstStyle>
          <a:p>
            <a:pPr rtl="0"/>
            <a:endParaRPr lang="fr-FR" noProof="0" dirty="0"/>
          </a:p>
        </p:txBody>
      </p:sp>
    </p:spTree>
    <p:extLst>
      <p:ext uri="{BB962C8B-B14F-4D97-AF65-F5344CB8AC3E}">
        <p14:creationId xmlns:p14="http://schemas.microsoft.com/office/powerpoint/2010/main" val="421223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r>
              <a:rPr lang="en-US"/>
              <a:t>2023</a:t>
            </a:r>
            <a:endParaRPr lang="en-US" dirty="0"/>
          </a:p>
        </p:txBody>
      </p:sp>
      <p:sp>
        <p:nvSpPr>
          <p:cNvPr id="5" name="Footer Placeholder 4"/>
          <p:cNvSpPr>
            <a:spLocks noGrp="1"/>
          </p:cNvSpPr>
          <p:nvPr>
            <p:ph type="ftr" sz="quarter" idx="11"/>
          </p:nvPr>
        </p:nvSpPr>
        <p:spPr/>
        <p:txBody>
          <a:bodyPr/>
          <a:lstStyle/>
          <a:p>
            <a:r>
              <a:rPr lang="en-US"/>
              <a:t>www.formation-vivance.be</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‹N°›</a:t>
            </a:fld>
            <a:endParaRPr lang="en-US" dirty="0"/>
          </a:p>
        </p:txBody>
      </p:sp>
    </p:spTree>
    <p:extLst>
      <p:ext uri="{BB962C8B-B14F-4D97-AF65-F5344CB8AC3E}">
        <p14:creationId xmlns:p14="http://schemas.microsoft.com/office/powerpoint/2010/main" val="100920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r>
              <a:rPr lang="en-US"/>
              <a:t>2023</a:t>
            </a:r>
            <a:endParaRPr lang="fr-FR" dirty="0"/>
          </a:p>
        </p:txBody>
      </p:sp>
      <p:sp>
        <p:nvSpPr>
          <p:cNvPr id="5" name="Footer Placeholder 4"/>
          <p:cNvSpPr>
            <a:spLocks noGrp="1"/>
          </p:cNvSpPr>
          <p:nvPr>
            <p:ph type="ftr" sz="quarter" idx="11"/>
          </p:nvPr>
        </p:nvSpPr>
        <p:spPr/>
        <p:txBody>
          <a:bodyPr/>
          <a:lstStyle/>
          <a:p>
            <a:pPr rtl="0"/>
            <a:r>
              <a:rPr lang="fr-FR" noProof="0"/>
              <a:t>www.formation-vivance.be</a:t>
            </a:r>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163852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r>
              <a:rPr lang="en-US"/>
              <a:t>2023</a:t>
            </a:r>
            <a:endParaRPr lang="fr-FR" dirty="0"/>
          </a:p>
        </p:txBody>
      </p:sp>
      <p:sp>
        <p:nvSpPr>
          <p:cNvPr id="5" name="Footer Placeholder 4"/>
          <p:cNvSpPr>
            <a:spLocks noGrp="1"/>
          </p:cNvSpPr>
          <p:nvPr>
            <p:ph type="ftr" sz="quarter" idx="11"/>
          </p:nvPr>
        </p:nvSpPr>
        <p:spPr/>
        <p:txBody>
          <a:bodyPr/>
          <a:lstStyle/>
          <a:p>
            <a:pPr rtl="0"/>
            <a:r>
              <a:rPr lang="fr-FR" noProof="0"/>
              <a:t>www.formation-vivance.be</a:t>
            </a:r>
            <a:endParaRPr lang="fr-FR" noProof="0" dirty="0"/>
          </a:p>
        </p:txBody>
      </p:sp>
      <p:sp>
        <p:nvSpPr>
          <p:cNvPr id="6" name="Slide Number Placeholder 5"/>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Tree>
    <p:extLst>
      <p:ext uri="{BB962C8B-B14F-4D97-AF65-F5344CB8AC3E}">
        <p14:creationId xmlns:p14="http://schemas.microsoft.com/office/powerpoint/2010/main" val="164124231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r>
              <a:rPr lang="en-US"/>
              <a:t>2023</a:t>
            </a:r>
            <a:endParaRPr lang="fr-FR" dirty="0"/>
          </a:p>
        </p:txBody>
      </p:sp>
      <p:sp>
        <p:nvSpPr>
          <p:cNvPr id="6" name="Footer Placeholder 5"/>
          <p:cNvSpPr>
            <a:spLocks noGrp="1"/>
          </p:cNvSpPr>
          <p:nvPr>
            <p:ph type="ftr" sz="quarter" idx="11"/>
          </p:nvPr>
        </p:nvSpPr>
        <p:spPr/>
        <p:txBody>
          <a:bodyPr/>
          <a:lstStyle/>
          <a:p>
            <a:pPr rtl="0"/>
            <a:r>
              <a:rPr lang="fr-FR" noProof="0"/>
              <a:t>www.formation-vivance.be</a:t>
            </a:r>
            <a:endParaRPr lang="fr-FR" noProof="0" dirty="0"/>
          </a:p>
        </p:txBody>
      </p:sp>
      <p:sp>
        <p:nvSpPr>
          <p:cNvPr id="7" name="Slide Number Placeholder 6"/>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329258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r>
              <a:rPr lang="en-US"/>
              <a:t>2023</a:t>
            </a:r>
            <a:endParaRPr lang="fr-FR" dirty="0"/>
          </a:p>
        </p:txBody>
      </p:sp>
      <p:sp>
        <p:nvSpPr>
          <p:cNvPr id="8" name="Footer Placeholder 7"/>
          <p:cNvSpPr>
            <a:spLocks noGrp="1"/>
          </p:cNvSpPr>
          <p:nvPr>
            <p:ph type="ftr" sz="quarter" idx="11"/>
          </p:nvPr>
        </p:nvSpPr>
        <p:spPr/>
        <p:txBody>
          <a:bodyPr/>
          <a:lstStyle/>
          <a:p>
            <a:pPr rtl="0"/>
            <a:r>
              <a:rPr lang="fr-FR" noProof="0"/>
              <a:t>www.formation-vivance.be</a:t>
            </a:r>
            <a:endParaRPr lang="fr-FR" noProof="0" dirty="0"/>
          </a:p>
        </p:txBody>
      </p:sp>
      <p:sp>
        <p:nvSpPr>
          <p:cNvPr id="9" name="Slide Number Placeholder 8"/>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290469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r>
              <a:rPr lang="en-US"/>
              <a:t>2023</a:t>
            </a:r>
            <a:endParaRPr lang="fr-FR" dirty="0"/>
          </a:p>
        </p:txBody>
      </p:sp>
      <p:sp>
        <p:nvSpPr>
          <p:cNvPr id="5" name="Footer Placeholder 3"/>
          <p:cNvSpPr>
            <a:spLocks noGrp="1"/>
          </p:cNvSpPr>
          <p:nvPr>
            <p:ph type="ftr" sz="quarter" idx="11"/>
          </p:nvPr>
        </p:nvSpPr>
        <p:spPr/>
        <p:txBody>
          <a:bodyPr/>
          <a:lstStyle/>
          <a:p>
            <a:pPr rtl="0"/>
            <a:r>
              <a:rPr lang="fr-FR" noProof="0"/>
              <a:t>www.formation-vivance.be</a:t>
            </a:r>
            <a:endParaRPr lang="fr-FR" noProof="0" dirty="0"/>
          </a:p>
        </p:txBody>
      </p:sp>
      <p:sp>
        <p:nvSpPr>
          <p:cNvPr id="6" name="Slide Number Placeholder 4"/>
          <p:cNvSpPr>
            <a:spLocks noGrp="1"/>
          </p:cNvSpPr>
          <p:nvPr>
            <p:ph type="sldNum" sz="quarter" idx="12"/>
          </p:nvPr>
        </p:nvSpPr>
        <p:spPr/>
        <p:txBody>
          <a:bodyPr/>
          <a:lstStyle/>
          <a:p>
            <a:pPr rtl="0"/>
            <a:fld id="{9CD8D479-8942-46E8-A226-A4E01F7A105C}" type="slidenum">
              <a:rPr lang="fr-FR" noProof="0" smtClean="0"/>
              <a:pPr/>
              <a:t>‹N°›</a:t>
            </a:fld>
            <a:endParaRPr lang="fr-FR" noProof="0" dirty="0"/>
          </a:p>
        </p:txBody>
      </p:sp>
    </p:spTree>
    <p:extLst>
      <p:ext uri="{BB962C8B-B14F-4D97-AF65-F5344CB8AC3E}">
        <p14:creationId xmlns:p14="http://schemas.microsoft.com/office/powerpoint/2010/main" val="284076851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a:t>2023</a:t>
            </a:r>
            <a:endParaRPr lang="fr-FR" dirty="0"/>
          </a:p>
        </p:txBody>
      </p:sp>
      <p:sp>
        <p:nvSpPr>
          <p:cNvPr id="5" name="Footer Placeholder 2"/>
          <p:cNvSpPr>
            <a:spLocks noGrp="1"/>
          </p:cNvSpPr>
          <p:nvPr>
            <p:ph type="ftr" sz="quarter" idx="11"/>
          </p:nvPr>
        </p:nvSpPr>
        <p:spPr/>
        <p:txBody>
          <a:bodyPr/>
          <a:lstStyle/>
          <a:p>
            <a:pPr rtl="0"/>
            <a:r>
              <a:rPr lang="fr-FR" noProof="0"/>
              <a:t>www.formation-vivance.be</a:t>
            </a:r>
            <a:endParaRPr lang="fr-FR" noProof="0" dirty="0"/>
          </a:p>
        </p:txBody>
      </p:sp>
      <p:sp>
        <p:nvSpPr>
          <p:cNvPr id="6" name="Slide Number Placeholder 3"/>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415891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Date Placeholder 4"/>
          <p:cNvSpPr>
            <a:spLocks noGrp="1"/>
          </p:cNvSpPr>
          <p:nvPr>
            <p:ph type="dt" sz="half" idx="10"/>
          </p:nvPr>
        </p:nvSpPr>
        <p:spPr/>
        <p:txBody>
          <a:bodyPr/>
          <a:lstStyle/>
          <a:p>
            <a:r>
              <a:rPr lang="en-US"/>
              <a:t>2023</a:t>
            </a:r>
            <a:endParaRPr lang="fr-FR" dirty="0"/>
          </a:p>
        </p:txBody>
      </p:sp>
      <p:sp>
        <p:nvSpPr>
          <p:cNvPr id="5" name="Footer Placeholder 5"/>
          <p:cNvSpPr>
            <a:spLocks noGrp="1"/>
          </p:cNvSpPr>
          <p:nvPr>
            <p:ph type="ftr" sz="quarter" idx="11"/>
          </p:nvPr>
        </p:nvSpPr>
        <p:spPr/>
        <p:txBody>
          <a:bodyPr/>
          <a:lstStyle/>
          <a:p>
            <a:pPr rtl="0"/>
            <a:r>
              <a:rPr lang="fr-FR" noProof="0"/>
              <a:t>www.formation-vivance.be</a:t>
            </a:r>
            <a:endParaRPr lang="fr-FR" noProof="0" dirty="0"/>
          </a:p>
        </p:txBody>
      </p:sp>
      <p:sp>
        <p:nvSpPr>
          <p:cNvPr id="6" name="Slide Number Placeholder 6"/>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3470536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r>
              <a:rPr lang="en-US"/>
              <a:t>2023</a:t>
            </a:r>
            <a:endParaRPr lang="fr-FR" dirty="0"/>
          </a:p>
        </p:txBody>
      </p:sp>
      <p:sp>
        <p:nvSpPr>
          <p:cNvPr id="6" name="Footer Placeholder 5"/>
          <p:cNvSpPr>
            <a:spLocks noGrp="1"/>
          </p:cNvSpPr>
          <p:nvPr>
            <p:ph type="ftr" sz="quarter" idx="11"/>
          </p:nvPr>
        </p:nvSpPr>
        <p:spPr/>
        <p:txBody>
          <a:bodyPr/>
          <a:lstStyle/>
          <a:p>
            <a:pPr rtl="0"/>
            <a:r>
              <a:rPr lang="fr-FR" noProof="0"/>
              <a:t>www.formation-vivance.be</a:t>
            </a:r>
            <a:endParaRPr lang="fr-FR" noProof="0" dirty="0"/>
          </a:p>
        </p:txBody>
      </p:sp>
      <p:sp>
        <p:nvSpPr>
          <p:cNvPr id="7" name="Slide Number Placeholder 6"/>
          <p:cNvSpPr>
            <a:spLocks noGrp="1"/>
          </p:cNvSpPr>
          <p:nvPr>
            <p:ph type="sldNum" sz="quarter" idx="12"/>
          </p:nvPr>
        </p:nvSpPr>
        <p:spPr/>
        <p:txBody>
          <a:bodyPr/>
          <a:lstStyle/>
          <a:p>
            <a:pPr rtl="0"/>
            <a:fld id="{9CD8D479-8942-46E8-A226-A4E01F7A105C}" type="slidenum">
              <a:rPr lang="fr-FR" noProof="0" smtClean="0"/>
              <a:t>‹N°›</a:t>
            </a:fld>
            <a:endParaRPr lang="fr-FR" noProof="0" dirty="0"/>
          </a:p>
        </p:txBody>
      </p:sp>
    </p:spTree>
    <p:extLst>
      <p:ext uri="{BB962C8B-B14F-4D97-AF65-F5344CB8AC3E}">
        <p14:creationId xmlns:p14="http://schemas.microsoft.com/office/powerpoint/2010/main" val="273961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image" Target="../media/image3.png"/><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2.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image" Target="../media/image5.png"/><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image" Target="../media/image3.png"/><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image" Target="../media/image5.png"/><Relationship Id="rId10" Type="http://schemas.openxmlformats.org/officeDocument/2006/relationships/slideLayout" Target="../slideLayouts/slideLayout46.xml"/><Relationship Id="rId19" Type="http://schemas.openxmlformats.org/officeDocument/2006/relationships/theme" Target="../theme/theme3.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21" Type="http://schemas.openxmlformats.org/officeDocument/2006/relationships/image" Target="../media/image3.png"/><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image" Target="../media/image2.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image" Target="../media/image5.png"/><Relationship Id="rId10" Type="http://schemas.openxmlformats.org/officeDocument/2006/relationships/slideLayout" Target="../slideLayouts/slideLayout64.xml"/><Relationship Id="rId19" Type="http://schemas.openxmlformats.org/officeDocument/2006/relationships/theme" Target="../theme/theme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3" Type="http://schemas.openxmlformats.org/officeDocument/2006/relationships/slideLayout" Target="../slideLayouts/slideLayout75.xml"/><Relationship Id="rId21" Type="http://schemas.openxmlformats.org/officeDocument/2006/relationships/image" Target="../media/image3.png"/><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image" Target="../media/image2.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image" Target="../media/image5.png"/><Relationship Id="rId10" Type="http://schemas.openxmlformats.org/officeDocument/2006/relationships/slideLayout" Target="../slideLayouts/slideLayout82.xml"/><Relationship Id="rId19" Type="http://schemas.openxmlformats.org/officeDocument/2006/relationships/theme" Target="../theme/theme5.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3" Type="http://schemas.openxmlformats.org/officeDocument/2006/relationships/slideLayout" Target="../slideLayouts/slideLayout93.xml"/><Relationship Id="rId21" Type="http://schemas.openxmlformats.org/officeDocument/2006/relationships/image" Target="../media/image3.png"/><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image" Target="../media/image2.png"/><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23" Type="http://schemas.openxmlformats.org/officeDocument/2006/relationships/image" Target="../media/image5.png"/><Relationship Id="rId10" Type="http://schemas.openxmlformats.org/officeDocument/2006/relationships/slideLayout" Target="../slideLayouts/slideLayout100.xml"/><Relationship Id="rId19" Type="http://schemas.openxmlformats.org/officeDocument/2006/relationships/theme" Target="../theme/theme6.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 Id="rId22"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3" Type="http://schemas.openxmlformats.org/officeDocument/2006/relationships/slideLayout" Target="../slideLayouts/slideLayout111.xml"/><Relationship Id="rId21" Type="http://schemas.openxmlformats.org/officeDocument/2006/relationships/image" Target="../media/image3.png"/><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0" Type="http://schemas.openxmlformats.org/officeDocument/2006/relationships/image" Target="../media/image2.png"/><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23" Type="http://schemas.openxmlformats.org/officeDocument/2006/relationships/image" Target="../media/image5.png"/><Relationship Id="rId10" Type="http://schemas.openxmlformats.org/officeDocument/2006/relationships/slideLayout" Target="../slideLayouts/slideLayout118.xml"/><Relationship Id="rId19" Type="http://schemas.openxmlformats.org/officeDocument/2006/relationships/theme" Target="../theme/theme7.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0E866FF-D88B-4666-9A82-E368F3CCE61D}" type="datetime1">
              <a:rPr lang="fr-FR" smtClean="0"/>
              <a:pPr/>
              <a:t>14/12/2023</a:t>
            </a:fld>
            <a:endParaRPr lang="fr-FR"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rtl="0"/>
            <a:r>
              <a:rPr lang="fr-FR" noProof="0"/>
              <a:t>Ajouter un pied de page</a:t>
            </a:r>
            <a:endParaRPr lang="fr-FR" noProof="0"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rtl="0"/>
            <a:fld id="{9CD8D479-8942-46E8-A226-A4E01F7A105C}" type="slidenum">
              <a:rPr lang="fr-FR" noProof="0" smtClean="0"/>
              <a:pPr/>
              <a:t>‹N°›</a:t>
            </a:fld>
            <a:endParaRPr lang="fr-FR" noProof="0" dirty="0"/>
          </a:p>
        </p:txBody>
      </p:sp>
      <p:sp>
        <p:nvSpPr>
          <p:cNvPr id="13" name="Rectangle 9">
            <a:extLst>
              <a:ext uri="{FF2B5EF4-FFF2-40B4-BE49-F238E27FC236}">
                <a16:creationId xmlns:a16="http://schemas.microsoft.com/office/drawing/2014/main" id="{A89B9B20-FD35-4A38-AD14-76A8EA4ACF6D}"/>
              </a:ext>
            </a:extLst>
          </p:cNvPr>
          <p:cNvSpPr/>
          <p:nvPr/>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Tree>
    <p:extLst>
      <p:ext uri="{BB962C8B-B14F-4D97-AF65-F5344CB8AC3E}">
        <p14:creationId xmlns:p14="http://schemas.microsoft.com/office/powerpoint/2010/main" val="157095989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55"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0E866FF-D88B-4666-9A82-E368F3CCE61D}" type="datetime1">
              <a:rPr lang="fr-FR" smtClean="0"/>
              <a:pPr/>
              <a:t>14/12/2023</a:t>
            </a:fld>
            <a:endParaRPr lang="fr-FR"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rtl="0"/>
            <a:r>
              <a:rPr lang="fr-FR" noProof="0"/>
              <a:t>Ajouter un pied de page</a:t>
            </a:r>
            <a:endParaRPr lang="fr-FR" noProof="0"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rtl="0"/>
            <a:fld id="{9CD8D479-8942-46E8-A226-A4E01F7A105C}" type="slidenum">
              <a:rPr lang="fr-FR" noProof="0" smtClean="0"/>
              <a:pPr/>
              <a:t>‹N°›</a:t>
            </a:fld>
            <a:endParaRPr lang="fr-FR" noProof="0" dirty="0"/>
          </a:p>
        </p:txBody>
      </p:sp>
      <p:sp>
        <p:nvSpPr>
          <p:cNvPr id="13" name="Rectangle 9">
            <a:extLst>
              <a:ext uri="{FF2B5EF4-FFF2-40B4-BE49-F238E27FC236}">
                <a16:creationId xmlns:a16="http://schemas.microsoft.com/office/drawing/2014/main" id="{A89B9B20-FD35-4A38-AD14-76A8EA4ACF6D}"/>
              </a:ext>
            </a:extLst>
          </p:cNvPr>
          <p:cNvSpPr/>
          <p:nvPr/>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11" name="Rectangle 9">
            <a:extLst>
              <a:ext uri="{FF2B5EF4-FFF2-40B4-BE49-F238E27FC236}">
                <a16:creationId xmlns:a16="http://schemas.microsoft.com/office/drawing/2014/main" id="{F598108D-E639-ADA6-89B8-495DB38725EF}"/>
              </a:ext>
            </a:extLst>
          </p:cNvPr>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Tree>
    <p:extLst>
      <p:ext uri="{BB962C8B-B14F-4D97-AF65-F5344CB8AC3E}">
        <p14:creationId xmlns:p14="http://schemas.microsoft.com/office/powerpoint/2010/main" val="75124062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0E866FF-D88B-4666-9A82-E368F3CCE61D}" type="datetime1">
              <a:rPr lang="fr-FR" smtClean="0"/>
              <a:pPr/>
              <a:t>14/12/2023</a:t>
            </a:fld>
            <a:endParaRPr lang="fr-FR"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rtl="0"/>
            <a:r>
              <a:rPr lang="fr-FR" noProof="0"/>
              <a:t>Ajouter un pied de page</a:t>
            </a:r>
            <a:endParaRPr lang="fr-FR" noProof="0"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rtl="0"/>
            <a:fld id="{9CD8D479-8942-46E8-A226-A4E01F7A105C}" type="slidenum">
              <a:rPr lang="fr-FR" noProof="0" smtClean="0"/>
              <a:pPr/>
              <a:t>‹N°›</a:t>
            </a:fld>
            <a:endParaRPr lang="fr-FR" noProof="0" dirty="0"/>
          </a:p>
        </p:txBody>
      </p:sp>
      <p:sp>
        <p:nvSpPr>
          <p:cNvPr id="13" name="Rectangle 9">
            <a:extLst>
              <a:ext uri="{FF2B5EF4-FFF2-40B4-BE49-F238E27FC236}">
                <a16:creationId xmlns:a16="http://schemas.microsoft.com/office/drawing/2014/main" id="{A89B9B20-FD35-4A38-AD14-76A8EA4ACF6D}"/>
              </a:ext>
            </a:extLst>
          </p:cNvPr>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Tree>
    <p:extLst>
      <p:ext uri="{BB962C8B-B14F-4D97-AF65-F5344CB8AC3E}">
        <p14:creationId xmlns:p14="http://schemas.microsoft.com/office/powerpoint/2010/main" val="836687064"/>
      </p:ext>
    </p:extLst>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D281EDB-1D9F-48A7-8A32-EB55981C8D11}" type="datetime1">
              <a:rPr lang="en-US" smtClean="0"/>
              <a:t>12/14/2023</a:t>
            </a:fld>
            <a:endParaRPr lang="fr-FR"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rtl="0"/>
            <a:endParaRPr lang="fr-FR" noProof="0"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rtl="0"/>
            <a:fld id="{9CD8D479-8942-46E8-A226-A4E01F7A105C}" type="slidenum">
              <a:rPr lang="fr-FR" noProof="0" smtClean="0"/>
              <a:pPr/>
              <a:t>‹N°›</a:t>
            </a:fld>
            <a:endParaRPr lang="fr-FR" noProof="0" dirty="0"/>
          </a:p>
        </p:txBody>
      </p:sp>
      <p:sp>
        <p:nvSpPr>
          <p:cNvPr id="13" name="Rectangle 9">
            <a:extLst>
              <a:ext uri="{FF2B5EF4-FFF2-40B4-BE49-F238E27FC236}">
                <a16:creationId xmlns:a16="http://schemas.microsoft.com/office/drawing/2014/main" id="{A89B9B20-FD35-4A38-AD14-76A8EA4ACF6D}"/>
              </a:ext>
            </a:extLst>
          </p:cNvPr>
          <p:cNvSpPr/>
          <p:nvPr/>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Tree>
    <p:extLst>
      <p:ext uri="{BB962C8B-B14F-4D97-AF65-F5344CB8AC3E}">
        <p14:creationId xmlns:p14="http://schemas.microsoft.com/office/powerpoint/2010/main" val="1142008073"/>
      </p:ext>
    </p:extLst>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E03A514-FCFF-450A-9FC3-D10A1540E7BA}" type="datetime1">
              <a:rPr lang="en-US" smtClean="0"/>
              <a:t>12/14/2023</a:t>
            </a:fld>
            <a:endParaRPr lang="fr-FR"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rtl="0"/>
            <a:endParaRPr lang="fr-FR" noProof="0"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rtl="0"/>
            <a:fld id="{9CD8D479-8942-46E8-A226-A4E01F7A105C}" type="slidenum">
              <a:rPr lang="fr-FR" noProof="0" smtClean="0"/>
              <a:pPr/>
              <a:t>‹N°›</a:t>
            </a:fld>
            <a:endParaRPr lang="fr-FR" noProof="0" dirty="0"/>
          </a:p>
        </p:txBody>
      </p:sp>
      <p:sp>
        <p:nvSpPr>
          <p:cNvPr id="13" name="Rectangle 9">
            <a:extLst>
              <a:ext uri="{FF2B5EF4-FFF2-40B4-BE49-F238E27FC236}">
                <a16:creationId xmlns:a16="http://schemas.microsoft.com/office/drawing/2014/main" id="{A89B9B20-FD35-4A38-AD14-76A8EA4ACF6D}"/>
              </a:ext>
            </a:extLst>
          </p:cNvPr>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Tree>
    <p:extLst>
      <p:ext uri="{BB962C8B-B14F-4D97-AF65-F5344CB8AC3E}">
        <p14:creationId xmlns:p14="http://schemas.microsoft.com/office/powerpoint/2010/main" val="2537934206"/>
      </p:ext>
    </p:extLst>
  </p:cSld>
  <p:clrMap bg1="dk1" tx1="lt1" bg2="dk2"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r>
              <a:rPr lang="en-US"/>
              <a:t>2023</a:t>
            </a:r>
            <a:endParaRPr lang="fr-FR"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rtl="0"/>
            <a:r>
              <a:rPr lang="fr-FR" noProof="0"/>
              <a:t>www.formation-vivance.be</a:t>
            </a:r>
            <a:endParaRPr lang="fr-FR" noProof="0"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rtl="0"/>
            <a:fld id="{9CD8D479-8942-46E8-A226-A4E01F7A105C}" type="slidenum">
              <a:rPr lang="fr-FR" noProof="0" smtClean="0"/>
              <a:pPr/>
              <a:t>‹N°›</a:t>
            </a:fld>
            <a:endParaRPr lang="fr-FR" noProof="0" dirty="0"/>
          </a:p>
        </p:txBody>
      </p:sp>
      <p:sp>
        <p:nvSpPr>
          <p:cNvPr id="13" name="Rectangle 9">
            <a:extLst>
              <a:ext uri="{FF2B5EF4-FFF2-40B4-BE49-F238E27FC236}">
                <a16:creationId xmlns:a16="http://schemas.microsoft.com/office/drawing/2014/main" id="{A89B9B20-FD35-4A38-AD14-76A8EA4ACF6D}"/>
              </a:ext>
            </a:extLst>
          </p:cNvPr>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Tree>
    <p:extLst>
      <p:ext uri="{BB962C8B-B14F-4D97-AF65-F5344CB8AC3E}">
        <p14:creationId xmlns:p14="http://schemas.microsoft.com/office/powerpoint/2010/main" val="1344150010"/>
      </p:ext>
    </p:extLst>
  </p:cSld>
  <p:clrMap bg1="dk1" tx1="lt1" bg2="dk2" tx2="lt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r>
              <a:rPr lang="en-US"/>
              <a:t>2023</a:t>
            </a:r>
            <a:endParaRPr lang="fr-FR"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rtl="0"/>
            <a:r>
              <a:rPr lang="fr-FR" noProof="0"/>
              <a:t>www.formation-vivance.be</a:t>
            </a:r>
            <a:endParaRPr lang="fr-FR" noProof="0"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rtl="0"/>
            <a:fld id="{9CD8D479-8942-46E8-A226-A4E01F7A105C}" type="slidenum">
              <a:rPr lang="fr-FR" noProof="0" smtClean="0"/>
              <a:pPr/>
              <a:t>‹N°›</a:t>
            </a:fld>
            <a:endParaRPr lang="fr-FR" noProof="0" dirty="0"/>
          </a:p>
        </p:txBody>
      </p:sp>
      <p:sp>
        <p:nvSpPr>
          <p:cNvPr id="13" name="Rectangle 9">
            <a:extLst>
              <a:ext uri="{FF2B5EF4-FFF2-40B4-BE49-F238E27FC236}">
                <a16:creationId xmlns:a16="http://schemas.microsoft.com/office/drawing/2014/main" id="{A89B9B20-FD35-4A38-AD14-76A8EA4ACF6D}"/>
              </a:ext>
            </a:extLst>
          </p:cNvPr>
          <p:cNvSpPr/>
          <p:nvPr/>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Tree>
    <p:extLst>
      <p:ext uri="{BB962C8B-B14F-4D97-AF65-F5344CB8AC3E}">
        <p14:creationId xmlns:p14="http://schemas.microsoft.com/office/powerpoint/2010/main" val="3135873641"/>
      </p:ext>
    </p:extLst>
  </p:cSld>
  <p:clrMap bg1="dk1" tx1="lt1" bg2="dk2"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 id="2147483809"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12.png"/><Relationship Id="rId7" Type="http://schemas.openxmlformats.org/officeDocument/2006/relationships/image" Target="../media/image27.svg"/><Relationship Id="rId2" Type="http://schemas.openxmlformats.org/officeDocument/2006/relationships/slideLayout" Target="../slideLayouts/slideLayout97.xml"/><Relationship Id="rId1" Type="http://schemas.openxmlformats.org/officeDocument/2006/relationships/themeOverride" Target="../theme/themeOverride8.xml"/><Relationship Id="rId6" Type="http://schemas.openxmlformats.org/officeDocument/2006/relationships/image" Target="../media/image26.png"/><Relationship Id="rId5" Type="http://schemas.openxmlformats.org/officeDocument/2006/relationships/image" Target="../media/image90.jpeg"/><Relationship Id="rId4" Type="http://schemas.openxmlformats.org/officeDocument/2006/relationships/image" Target="../media/image13.svg"/><Relationship Id="rId9" Type="http://schemas.openxmlformats.org/officeDocument/2006/relationships/image" Target="../media/image92.svg"/></Relationships>
</file>

<file path=ppt/slides/_rels/slide11.xml.rels><?xml version="1.0" encoding="UTF-8" standalone="yes"?>
<Relationships xmlns="http://schemas.openxmlformats.org/package/2006/relationships"><Relationship Id="rId8" Type="http://schemas.openxmlformats.org/officeDocument/2006/relationships/image" Target="../media/image96.svg"/><Relationship Id="rId13" Type="http://schemas.openxmlformats.org/officeDocument/2006/relationships/image" Target="../media/image101.png"/><Relationship Id="rId18" Type="http://schemas.openxmlformats.org/officeDocument/2006/relationships/image" Target="../media/image106.svg"/><Relationship Id="rId3" Type="http://schemas.openxmlformats.org/officeDocument/2006/relationships/image" Target="../media/image71.png"/><Relationship Id="rId21" Type="http://schemas.openxmlformats.org/officeDocument/2006/relationships/image" Target="../media/image7.jpeg"/><Relationship Id="rId7" Type="http://schemas.openxmlformats.org/officeDocument/2006/relationships/image" Target="../media/image95.png"/><Relationship Id="rId12" Type="http://schemas.openxmlformats.org/officeDocument/2006/relationships/image" Target="../media/image100.svg"/><Relationship Id="rId17" Type="http://schemas.openxmlformats.org/officeDocument/2006/relationships/image" Target="../media/image105.png"/><Relationship Id="rId2" Type="http://schemas.openxmlformats.org/officeDocument/2006/relationships/slideLayout" Target="../slideLayouts/slideLayout39.xml"/><Relationship Id="rId16" Type="http://schemas.openxmlformats.org/officeDocument/2006/relationships/image" Target="../media/image104.svg"/><Relationship Id="rId20" Type="http://schemas.openxmlformats.org/officeDocument/2006/relationships/image" Target="../media/image107.svg"/><Relationship Id="rId1" Type="http://schemas.openxmlformats.org/officeDocument/2006/relationships/themeOverride" Target="../theme/themeOverride9.xml"/><Relationship Id="rId6" Type="http://schemas.openxmlformats.org/officeDocument/2006/relationships/image" Target="../media/image94.svg"/><Relationship Id="rId11" Type="http://schemas.openxmlformats.org/officeDocument/2006/relationships/image" Target="../media/image99.png"/><Relationship Id="rId5" Type="http://schemas.openxmlformats.org/officeDocument/2006/relationships/image" Target="../media/image93.png"/><Relationship Id="rId15" Type="http://schemas.openxmlformats.org/officeDocument/2006/relationships/image" Target="../media/image103.png"/><Relationship Id="rId10" Type="http://schemas.openxmlformats.org/officeDocument/2006/relationships/image" Target="../media/image98.svg"/><Relationship Id="rId19" Type="http://schemas.openxmlformats.org/officeDocument/2006/relationships/image" Target="../media/image26.png"/><Relationship Id="rId4" Type="http://schemas.openxmlformats.org/officeDocument/2006/relationships/image" Target="../media/image72.svg"/><Relationship Id="rId9" Type="http://schemas.openxmlformats.org/officeDocument/2006/relationships/image" Target="../media/image97.png"/><Relationship Id="rId14" Type="http://schemas.openxmlformats.org/officeDocument/2006/relationships/image" Target="../media/image102.svg"/></Relationships>
</file>

<file path=ppt/slides/_rels/slide12.xml.rels><?xml version="1.0" encoding="UTF-8" standalone="yes"?>
<Relationships xmlns="http://schemas.openxmlformats.org/package/2006/relationships"><Relationship Id="rId8" Type="http://schemas.openxmlformats.org/officeDocument/2006/relationships/image" Target="../media/image109.svg"/><Relationship Id="rId13" Type="http://schemas.openxmlformats.org/officeDocument/2006/relationships/image" Target="../media/image112.png"/><Relationship Id="rId3" Type="http://schemas.openxmlformats.org/officeDocument/2006/relationships/image" Target="../media/image71.png"/><Relationship Id="rId7" Type="http://schemas.openxmlformats.org/officeDocument/2006/relationships/image" Target="../media/image108.png"/><Relationship Id="rId12" Type="http://schemas.openxmlformats.org/officeDocument/2006/relationships/image" Target="../media/image111.svg"/><Relationship Id="rId17" Type="http://schemas.openxmlformats.org/officeDocument/2006/relationships/image" Target="../media/image7.jpeg"/><Relationship Id="rId2" Type="http://schemas.openxmlformats.org/officeDocument/2006/relationships/slideLayout" Target="../slideLayouts/slideLayout93.xml"/><Relationship Id="rId16" Type="http://schemas.openxmlformats.org/officeDocument/2006/relationships/image" Target="../media/image107.svg"/><Relationship Id="rId1" Type="http://schemas.openxmlformats.org/officeDocument/2006/relationships/themeOverride" Target="../theme/themeOverride10.xml"/><Relationship Id="rId6" Type="http://schemas.openxmlformats.org/officeDocument/2006/relationships/image" Target="../media/image89.svg"/><Relationship Id="rId11" Type="http://schemas.openxmlformats.org/officeDocument/2006/relationships/image" Target="../media/image110.png"/><Relationship Id="rId5" Type="http://schemas.openxmlformats.org/officeDocument/2006/relationships/image" Target="../media/image88.png"/><Relationship Id="rId15" Type="http://schemas.openxmlformats.org/officeDocument/2006/relationships/image" Target="../media/image26.png"/><Relationship Id="rId10" Type="http://schemas.openxmlformats.org/officeDocument/2006/relationships/image" Target="../media/image69.svg"/><Relationship Id="rId4" Type="http://schemas.openxmlformats.org/officeDocument/2006/relationships/image" Target="../media/image72.svg"/><Relationship Id="rId9" Type="http://schemas.openxmlformats.org/officeDocument/2006/relationships/image" Target="../media/image68.png"/><Relationship Id="rId14" Type="http://schemas.openxmlformats.org/officeDocument/2006/relationships/image" Target="../media/image113.sv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97.xml"/><Relationship Id="rId1" Type="http://schemas.openxmlformats.org/officeDocument/2006/relationships/themeOverride" Target="../theme/themeOverride11.xml"/><Relationship Id="rId6" Type="http://schemas.openxmlformats.org/officeDocument/2006/relationships/image" Target="../media/image115.svg"/><Relationship Id="rId5" Type="http://schemas.openxmlformats.org/officeDocument/2006/relationships/image" Target="../media/image12.png"/><Relationship Id="rId4" Type="http://schemas.openxmlformats.org/officeDocument/2006/relationships/image" Target="../media/image114.png"/></Relationships>
</file>

<file path=ppt/slides/_rels/slide14.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7.jpeg"/><Relationship Id="rId7" Type="http://schemas.openxmlformats.org/officeDocument/2006/relationships/image" Target="../media/image72.svg"/><Relationship Id="rId2" Type="http://schemas.openxmlformats.org/officeDocument/2006/relationships/slideLayout" Target="../slideLayouts/slideLayout97.xml"/><Relationship Id="rId1" Type="http://schemas.openxmlformats.org/officeDocument/2006/relationships/themeOverride" Target="../theme/themeOverride12.xml"/><Relationship Id="rId6" Type="http://schemas.openxmlformats.org/officeDocument/2006/relationships/image" Target="../media/image71.png"/><Relationship Id="rId11" Type="http://schemas.openxmlformats.org/officeDocument/2006/relationships/image" Target="../media/image119.svg"/><Relationship Id="rId5" Type="http://schemas.openxmlformats.org/officeDocument/2006/relationships/image" Target="../media/image92.svg"/><Relationship Id="rId10" Type="http://schemas.openxmlformats.org/officeDocument/2006/relationships/image" Target="../media/image118.png"/><Relationship Id="rId4" Type="http://schemas.openxmlformats.org/officeDocument/2006/relationships/image" Target="../media/image91.png"/><Relationship Id="rId9" Type="http://schemas.openxmlformats.org/officeDocument/2006/relationships/image" Target="../media/image117.sv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97.xml"/><Relationship Id="rId1" Type="http://schemas.openxmlformats.org/officeDocument/2006/relationships/themeOverride" Target="../theme/themeOverride13.xml"/><Relationship Id="rId6" Type="http://schemas.openxmlformats.org/officeDocument/2006/relationships/image" Target="../media/image115.svg"/><Relationship Id="rId5" Type="http://schemas.openxmlformats.org/officeDocument/2006/relationships/image" Target="../media/image12.png"/><Relationship Id="rId4" Type="http://schemas.openxmlformats.org/officeDocument/2006/relationships/image" Target="../media/image120.png"/></Relationships>
</file>

<file path=ppt/slides/_rels/slide16.xml.rels><?xml version="1.0" encoding="UTF-8" standalone="yes"?>
<Relationships xmlns="http://schemas.openxmlformats.org/package/2006/relationships"><Relationship Id="rId8" Type="http://schemas.openxmlformats.org/officeDocument/2006/relationships/image" Target="../media/image123.png"/><Relationship Id="rId13" Type="http://schemas.openxmlformats.org/officeDocument/2006/relationships/image" Target="../media/image128.svg"/><Relationship Id="rId3" Type="http://schemas.openxmlformats.org/officeDocument/2006/relationships/image" Target="../media/image3.png"/><Relationship Id="rId7" Type="http://schemas.openxmlformats.org/officeDocument/2006/relationships/image" Target="../media/image122.svg"/><Relationship Id="rId12" Type="http://schemas.openxmlformats.org/officeDocument/2006/relationships/image" Target="../media/image127.png"/><Relationship Id="rId2" Type="http://schemas.openxmlformats.org/officeDocument/2006/relationships/image" Target="../media/image2.png"/><Relationship Id="rId16"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121.png"/><Relationship Id="rId11" Type="http://schemas.openxmlformats.org/officeDocument/2006/relationships/image" Target="../media/image126.svg"/><Relationship Id="rId5" Type="http://schemas.openxmlformats.org/officeDocument/2006/relationships/image" Target="../media/image5.png"/><Relationship Id="rId15" Type="http://schemas.openxmlformats.org/officeDocument/2006/relationships/image" Target="../media/image130.svg"/><Relationship Id="rId10" Type="http://schemas.openxmlformats.org/officeDocument/2006/relationships/image" Target="../media/image125.png"/><Relationship Id="rId4" Type="http://schemas.openxmlformats.org/officeDocument/2006/relationships/image" Target="../media/image4.png"/><Relationship Id="rId9" Type="http://schemas.openxmlformats.org/officeDocument/2006/relationships/image" Target="../media/image124.svg"/><Relationship Id="rId14" Type="http://schemas.openxmlformats.org/officeDocument/2006/relationships/image" Target="../media/image129.png"/></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image" Target="../media/image132.svg"/><Relationship Id="rId12"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hemeOverride" Target="../theme/themeOverride14.xml"/><Relationship Id="rId6" Type="http://schemas.openxmlformats.org/officeDocument/2006/relationships/image" Target="../media/image131.png"/><Relationship Id="rId11" Type="http://schemas.openxmlformats.org/officeDocument/2006/relationships/image" Target="../media/image134.svg"/><Relationship Id="rId5" Type="http://schemas.openxmlformats.org/officeDocument/2006/relationships/image" Target="../media/image104.svg"/><Relationship Id="rId10" Type="http://schemas.openxmlformats.org/officeDocument/2006/relationships/image" Target="../media/image133.png"/><Relationship Id="rId4" Type="http://schemas.openxmlformats.org/officeDocument/2006/relationships/image" Target="../media/image103.png"/><Relationship Id="rId9" Type="http://schemas.openxmlformats.org/officeDocument/2006/relationships/image" Target="../media/image13.svg"/></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38.svg"/><Relationship Id="rId18" Type="http://schemas.openxmlformats.org/officeDocument/2006/relationships/image" Target="../media/image143.png"/><Relationship Id="rId26" Type="http://schemas.openxmlformats.org/officeDocument/2006/relationships/image" Target="../media/image7.jpeg"/><Relationship Id="rId3" Type="http://schemas.openxmlformats.org/officeDocument/2006/relationships/image" Target="../media/image1.jpeg"/><Relationship Id="rId21" Type="http://schemas.openxmlformats.org/officeDocument/2006/relationships/image" Target="../media/image146.svg"/><Relationship Id="rId7" Type="http://schemas.openxmlformats.org/officeDocument/2006/relationships/image" Target="../media/image136.svg"/><Relationship Id="rId12" Type="http://schemas.openxmlformats.org/officeDocument/2006/relationships/image" Target="../media/image137.png"/><Relationship Id="rId17" Type="http://schemas.openxmlformats.org/officeDocument/2006/relationships/image" Target="../media/image142.svg"/><Relationship Id="rId25" Type="http://schemas.openxmlformats.org/officeDocument/2006/relationships/image" Target="../media/image150.svg"/><Relationship Id="rId2" Type="http://schemas.openxmlformats.org/officeDocument/2006/relationships/slideLayout" Target="../slideLayouts/slideLayout7.xml"/><Relationship Id="rId16" Type="http://schemas.openxmlformats.org/officeDocument/2006/relationships/image" Target="../media/image141.png"/><Relationship Id="rId20" Type="http://schemas.openxmlformats.org/officeDocument/2006/relationships/image" Target="../media/image145.png"/><Relationship Id="rId1" Type="http://schemas.openxmlformats.org/officeDocument/2006/relationships/themeOverride" Target="../theme/themeOverride15.xml"/><Relationship Id="rId6" Type="http://schemas.openxmlformats.org/officeDocument/2006/relationships/image" Target="../media/image135.png"/><Relationship Id="rId11" Type="http://schemas.openxmlformats.org/officeDocument/2006/relationships/image" Target="../media/image134.svg"/><Relationship Id="rId24" Type="http://schemas.openxmlformats.org/officeDocument/2006/relationships/image" Target="../media/image149.png"/><Relationship Id="rId5" Type="http://schemas.openxmlformats.org/officeDocument/2006/relationships/image" Target="../media/image104.svg"/><Relationship Id="rId15" Type="http://schemas.openxmlformats.org/officeDocument/2006/relationships/image" Target="../media/image140.svg"/><Relationship Id="rId23" Type="http://schemas.openxmlformats.org/officeDocument/2006/relationships/image" Target="../media/image148.svg"/><Relationship Id="rId28" Type="http://schemas.openxmlformats.org/officeDocument/2006/relationships/image" Target="../media/image152.svg"/><Relationship Id="rId10" Type="http://schemas.openxmlformats.org/officeDocument/2006/relationships/image" Target="../media/image133.png"/><Relationship Id="rId19" Type="http://schemas.openxmlformats.org/officeDocument/2006/relationships/image" Target="../media/image144.svg"/><Relationship Id="rId4" Type="http://schemas.openxmlformats.org/officeDocument/2006/relationships/image" Target="../media/image103.png"/><Relationship Id="rId9" Type="http://schemas.openxmlformats.org/officeDocument/2006/relationships/image" Target="../media/image13.svg"/><Relationship Id="rId14" Type="http://schemas.openxmlformats.org/officeDocument/2006/relationships/image" Target="../media/image139.png"/><Relationship Id="rId22" Type="http://schemas.openxmlformats.org/officeDocument/2006/relationships/image" Target="../media/image147.png"/><Relationship Id="rId27" Type="http://schemas.openxmlformats.org/officeDocument/2006/relationships/image" Target="../media/image151.png"/></Relationships>
</file>

<file path=ppt/slides/_rels/slide19.xml.rels><?xml version="1.0" encoding="UTF-8" standalone="yes"?>
<Relationships xmlns="http://schemas.openxmlformats.org/package/2006/relationships"><Relationship Id="rId8" Type="http://schemas.openxmlformats.org/officeDocument/2006/relationships/image" Target="../media/image156.svg"/><Relationship Id="rId13" Type="http://schemas.openxmlformats.org/officeDocument/2006/relationships/image" Target="../media/image161.png"/><Relationship Id="rId3" Type="http://schemas.openxmlformats.org/officeDocument/2006/relationships/image" Target="../media/image12.png"/><Relationship Id="rId7" Type="http://schemas.openxmlformats.org/officeDocument/2006/relationships/image" Target="../media/image155.png"/><Relationship Id="rId12" Type="http://schemas.openxmlformats.org/officeDocument/2006/relationships/image" Target="../media/image160.svg"/><Relationship Id="rId17" Type="http://schemas.openxmlformats.org/officeDocument/2006/relationships/image" Target="../media/image7.jpeg"/><Relationship Id="rId2" Type="http://schemas.openxmlformats.org/officeDocument/2006/relationships/image" Target="../media/image1.jpeg"/><Relationship Id="rId16" Type="http://schemas.openxmlformats.org/officeDocument/2006/relationships/image" Target="../media/image164.svg"/><Relationship Id="rId1" Type="http://schemas.openxmlformats.org/officeDocument/2006/relationships/slideLayout" Target="../slideLayouts/slideLayout7.xml"/><Relationship Id="rId6" Type="http://schemas.openxmlformats.org/officeDocument/2006/relationships/image" Target="../media/image154.svg"/><Relationship Id="rId11" Type="http://schemas.openxmlformats.org/officeDocument/2006/relationships/image" Target="../media/image159.png"/><Relationship Id="rId5" Type="http://schemas.openxmlformats.org/officeDocument/2006/relationships/image" Target="../media/image153.png"/><Relationship Id="rId15" Type="http://schemas.openxmlformats.org/officeDocument/2006/relationships/image" Target="../media/image163.png"/><Relationship Id="rId10" Type="http://schemas.openxmlformats.org/officeDocument/2006/relationships/image" Target="../media/image158.svg"/><Relationship Id="rId4" Type="http://schemas.openxmlformats.org/officeDocument/2006/relationships/image" Target="../media/image13.svg"/><Relationship Id="rId9" Type="http://schemas.openxmlformats.org/officeDocument/2006/relationships/image" Target="../media/image157.png"/><Relationship Id="rId14" Type="http://schemas.openxmlformats.org/officeDocument/2006/relationships/image" Target="../media/image162.svg"/></Relationships>
</file>

<file path=ppt/slides/_rels/slide2.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7.jpe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slideLayout" Target="../slideLayouts/slideLayout37.xml"/><Relationship Id="rId1" Type="http://schemas.openxmlformats.org/officeDocument/2006/relationships/themeOverride" Target="../theme/themeOverride1.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image" Target="../media/image167.svg"/><Relationship Id="rId18" Type="http://schemas.openxmlformats.org/officeDocument/2006/relationships/image" Target="../media/image172.png"/><Relationship Id="rId26" Type="http://schemas.openxmlformats.org/officeDocument/2006/relationships/image" Target="../media/image7.jpeg"/><Relationship Id="rId3" Type="http://schemas.openxmlformats.org/officeDocument/2006/relationships/image" Target="../media/image12.png"/><Relationship Id="rId21" Type="http://schemas.openxmlformats.org/officeDocument/2006/relationships/image" Target="../media/image175.svg"/><Relationship Id="rId7" Type="http://schemas.openxmlformats.org/officeDocument/2006/relationships/diagramData" Target="../diagrams/data3.xml"/><Relationship Id="rId12" Type="http://schemas.openxmlformats.org/officeDocument/2006/relationships/image" Target="../media/image40.png"/><Relationship Id="rId17" Type="http://schemas.openxmlformats.org/officeDocument/2006/relationships/image" Target="../media/image171.svg"/><Relationship Id="rId25" Type="http://schemas.openxmlformats.org/officeDocument/2006/relationships/image" Target="../media/image179.svg"/><Relationship Id="rId2" Type="http://schemas.openxmlformats.org/officeDocument/2006/relationships/slideLayout" Target="../slideLayouts/slideLayout25.xml"/><Relationship Id="rId16" Type="http://schemas.openxmlformats.org/officeDocument/2006/relationships/image" Target="../media/image170.png"/><Relationship Id="rId20" Type="http://schemas.openxmlformats.org/officeDocument/2006/relationships/image" Target="../media/image174.png"/><Relationship Id="rId1" Type="http://schemas.openxmlformats.org/officeDocument/2006/relationships/themeOverride" Target="../theme/themeOverride16.xml"/><Relationship Id="rId6" Type="http://schemas.openxmlformats.org/officeDocument/2006/relationships/image" Target="../media/image166.svg"/><Relationship Id="rId11" Type="http://schemas.microsoft.com/office/2007/relationships/diagramDrawing" Target="../diagrams/drawing3.xml"/><Relationship Id="rId24" Type="http://schemas.openxmlformats.org/officeDocument/2006/relationships/image" Target="../media/image178.png"/><Relationship Id="rId5" Type="http://schemas.openxmlformats.org/officeDocument/2006/relationships/image" Target="../media/image165.png"/><Relationship Id="rId15" Type="http://schemas.openxmlformats.org/officeDocument/2006/relationships/image" Target="../media/image169.svg"/><Relationship Id="rId23" Type="http://schemas.openxmlformats.org/officeDocument/2006/relationships/image" Target="../media/image177.svg"/><Relationship Id="rId10" Type="http://schemas.openxmlformats.org/officeDocument/2006/relationships/diagramColors" Target="../diagrams/colors3.xml"/><Relationship Id="rId19" Type="http://schemas.openxmlformats.org/officeDocument/2006/relationships/image" Target="../media/image173.svg"/><Relationship Id="rId4" Type="http://schemas.openxmlformats.org/officeDocument/2006/relationships/image" Target="../media/image13.svg"/><Relationship Id="rId9" Type="http://schemas.openxmlformats.org/officeDocument/2006/relationships/diagramQuickStyle" Target="../diagrams/quickStyle3.xml"/><Relationship Id="rId14" Type="http://schemas.openxmlformats.org/officeDocument/2006/relationships/image" Target="../media/image168.png"/><Relationship Id="rId22" Type="http://schemas.openxmlformats.org/officeDocument/2006/relationships/image" Target="../media/image176.pn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9.xml"/><Relationship Id="rId1" Type="http://schemas.openxmlformats.org/officeDocument/2006/relationships/themeOverride" Target="../theme/themeOverride17.xml"/><Relationship Id="rId6" Type="http://schemas.openxmlformats.org/officeDocument/2006/relationships/image" Target="../media/image180.png"/><Relationship Id="rId5" Type="http://schemas.openxmlformats.org/officeDocument/2006/relationships/image" Target="../media/image27.sv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3.xml"/><Relationship Id="rId1" Type="http://schemas.openxmlformats.org/officeDocument/2006/relationships/themeOverride" Target="../theme/themeOverride18.xml"/><Relationship Id="rId5" Type="http://schemas.openxmlformats.org/officeDocument/2006/relationships/image" Target="../media/image182.svg"/><Relationship Id="rId4" Type="http://schemas.openxmlformats.org/officeDocument/2006/relationships/image" Target="../media/image181.png"/></Relationships>
</file>

<file path=ppt/slides/_rels/slide23.xml.rels><?xml version="1.0" encoding="UTF-8" standalone="yes"?>
<Relationships xmlns="http://schemas.openxmlformats.org/package/2006/relationships"><Relationship Id="rId3" Type="http://schemas.openxmlformats.org/officeDocument/2006/relationships/image" Target="../media/image183.jpg"/><Relationship Id="rId2" Type="http://schemas.openxmlformats.org/officeDocument/2006/relationships/slideLayout" Target="../slideLayouts/slideLayout37.xml"/><Relationship Id="rId1" Type="http://schemas.openxmlformats.org/officeDocument/2006/relationships/themeOverride" Target="../theme/themeOverride19.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8" Type="http://schemas.openxmlformats.org/officeDocument/2006/relationships/image" Target="../media/image189.svg"/><Relationship Id="rId13" Type="http://schemas.openxmlformats.org/officeDocument/2006/relationships/image" Target="../media/image194.png"/><Relationship Id="rId18" Type="http://schemas.openxmlformats.org/officeDocument/2006/relationships/image" Target="../media/image199.svg"/><Relationship Id="rId3" Type="http://schemas.openxmlformats.org/officeDocument/2006/relationships/image" Target="../media/image184.png"/><Relationship Id="rId21" Type="http://schemas.openxmlformats.org/officeDocument/2006/relationships/image" Target="../media/image202.png"/><Relationship Id="rId7" Type="http://schemas.openxmlformats.org/officeDocument/2006/relationships/image" Target="../media/image188.png"/><Relationship Id="rId12" Type="http://schemas.openxmlformats.org/officeDocument/2006/relationships/image" Target="../media/image193.svg"/><Relationship Id="rId17" Type="http://schemas.openxmlformats.org/officeDocument/2006/relationships/image" Target="../media/image198.png"/><Relationship Id="rId2" Type="http://schemas.openxmlformats.org/officeDocument/2006/relationships/slideLayout" Target="../slideLayouts/slideLayout38.xml"/><Relationship Id="rId16" Type="http://schemas.openxmlformats.org/officeDocument/2006/relationships/image" Target="../media/image197.svg"/><Relationship Id="rId20" Type="http://schemas.openxmlformats.org/officeDocument/2006/relationships/image" Target="../media/image201.svg"/><Relationship Id="rId1" Type="http://schemas.openxmlformats.org/officeDocument/2006/relationships/themeOverride" Target="../theme/themeOverride20.xml"/><Relationship Id="rId6" Type="http://schemas.openxmlformats.org/officeDocument/2006/relationships/image" Target="../media/image187.svg"/><Relationship Id="rId11" Type="http://schemas.openxmlformats.org/officeDocument/2006/relationships/image" Target="../media/image192.png"/><Relationship Id="rId5" Type="http://schemas.openxmlformats.org/officeDocument/2006/relationships/image" Target="../media/image186.png"/><Relationship Id="rId15" Type="http://schemas.openxmlformats.org/officeDocument/2006/relationships/image" Target="../media/image196.png"/><Relationship Id="rId23" Type="http://schemas.openxmlformats.org/officeDocument/2006/relationships/image" Target="../media/image204.jpeg"/><Relationship Id="rId10" Type="http://schemas.openxmlformats.org/officeDocument/2006/relationships/image" Target="../media/image191.svg"/><Relationship Id="rId19" Type="http://schemas.openxmlformats.org/officeDocument/2006/relationships/image" Target="../media/image200.png"/><Relationship Id="rId4" Type="http://schemas.openxmlformats.org/officeDocument/2006/relationships/image" Target="../media/image185.svg"/><Relationship Id="rId9" Type="http://schemas.openxmlformats.org/officeDocument/2006/relationships/image" Target="../media/image190.png"/><Relationship Id="rId14" Type="http://schemas.openxmlformats.org/officeDocument/2006/relationships/image" Target="../media/image195.svg"/><Relationship Id="rId22" Type="http://schemas.openxmlformats.org/officeDocument/2006/relationships/image" Target="../media/image203.svg"/></Relationships>
</file>

<file path=ppt/slides/_rels/slide25.xml.rels><?xml version="1.0" encoding="UTF-8" standalone="yes"?>
<Relationships xmlns="http://schemas.openxmlformats.org/package/2006/relationships"><Relationship Id="rId8" Type="http://schemas.openxmlformats.org/officeDocument/2006/relationships/image" Target="../media/image210.svg"/><Relationship Id="rId13" Type="http://schemas.openxmlformats.org/officeDocument/2006/relationships/image" Target="../media/image214.png"/><Relationship Id="rId3" Type="http://schemas.openxmlformats.org/officeDocument/2006/relationships/image" Target="../media/image205.png"/><Relationship Id="rId7" Type="http://schemas.openxmlformats.org/officeDocument/2006/relationships/image" Target="../media/image209.png"/><Relationship Id="rId12" Type="http://schemas.openxmlformats.org/officeDocument/2006/relationships/image" Target="../media/image213.svg"/><Relationship Id="rId17" Type="http://schemas.openxmlformats.org/officeDocument/2006/relationships/image" Target="../media/image7.jpeg"/><Relationship Id="rId2" Type="http://schemas.openxmlformats.org/officeDocument/2006/relationships/slideLayout" Target="../slideLayouts/slideLayout38.xml"/><Relationship Id="rId16" Type="http://schemas.openxmlformats.org/officeDocument/2006/relationships/image" Target="../media/image217.svg"/><Relationship Id="rId1" Type="http://schemas.openxmlformats.org/officeDocument/2006/relationships/themeOverride" Target="../theme/themeOverride21.xml"/><Relationship Id="rId6" Type="http://schemas.openxmlformats.org/officeDocument/2006/relationships/image" Target="../media/image208.svg"/><Relationship Id="rId11" Type="http://schemas.openxmlformats.org/officeDocument/2006/relationships/image" Target="../media/image212.png"/><Relationship Id="rId5" Type="http://schemas.openxmlformats.org/officeDocument/2006/relationships/image" Target="../media/image207.png"/><Relationship Id="rId15" Type="http://schemas.openxmlformats.org/officeDocument/2006/relationships/image" Target="../media/image216.png"/><Relationship Id="rId10" Type="http://schemas.openxmlformats.org/officeDocument/2006/relationships/image" Target="../media/image211.svg"/><Relationship Id="rId4" Type="http://schemas.openxmlformats.org/officeDocument/2006/relationships/image" Target="../media/image206.svg"/><Relationship Id="rId9" Type="http://schemas.openxmlformats.org/officeDocument/2006/relationships/image" Target="../media/image181.png"/><Relationship Id="rId14" Type="http://schemas.openxmlformats.org/officeDocument/2006/relationships/image" Target="../media/image215.svg"/></Relationships>
</file>

<file path=ppt/slides/_rels/slide26.xml.rels><?xml version="1.0" encoding="UTF-8" standalone="yes"?>
<Relationships xmlns="http://schemas.openxmlformats.org/package/2006/relationships"><Relationship Id="rId3" Type="http://schemas.openxmlformats.org/officeDocument/2006/relationships/image" Target="../media/image218.png"/><Relationship Id="rId2" Type="http://schemas.openxmlformats.org/officeDocument/2006/relationships/slideLayout" Target="../slideLayouts/slideLayout2.xml"/><Relationship Id="rId1" Type="http://schemas.openxmlformats.org/officeDocument/2006/relationships/themeOverride" Target="../theme/themeOverride22.xml"/><Relationship Id="rId5" Type="http://schemas.openxmlformats.org/officeDocument/2006/relationships/image" Target="../media/image7.jpeg"/><Relationship Id="rId4" Type="http://schemas.openxmlformats.org/officeDocument/2006/relationships/image" Target="../media/image219.svg"/></Relationships>
</file>

<file path=ppt/slides/_rels/slide27.xml.rels><?xml version="1.0" encoding="UTF-8" standalone="yes"?>
<Relationships xmlns="http://schemas.openxmlformats.org/package/2006/relationships"><Relationship Id="rId8" Type="http://schemas.microsoft.com/office/2007/relationships/diagramDrawing" Target="../diagrams/drawing4.xml"/><Relationship Id="rId13" Type="http://schemas.openxmlformats.org/officeDocument/2006/relationships/image" Target="../media/image115.svg"/><Relationship Id="rId3" Type="http://schemas.openxmlformats.org/officeDocument/2006/relationships/notesSlide" Target="../notesSlides/notesSlide5.xml"/><Relationship Id="rId7" Type="http://schemas.openxmlformats.org/officeDocument/2006/relationships/diagramColors" Target="../diagrams/colors4.xml"/><Relationship Id="rId12" Type="http://schemas.openxmlformats.org/officeDocument/2006/relationships/image" Target="../media/image12.png"/><Relationship Id="rId2" Type="http://schemas.openxmlformats.org/officeDocument/2006/relationships/slideLayout" Target="../slideLayouts/slideLayout112.xml"/><Relationship Id="rId1" Type="http://schemas.openxmlformats.org/officeDocument/2006/relationships/themeOverride" Target="../theme/themeOverride23.xml"/><Relationship Id="rId6" Type="http://schemas.openxmlformats.org/officeDocument/2006/relationships/diagramQuickStyle" Target="../diagrams/quickStyle4.xml"/><Relationship Id="rId11" Type="http://schemas.openxmlformats.org/officeDocument/2006/relationships/image" Target="../media/image221.svg"/><Relationship Id="rId5" Type="http://schemas.openxmlformats.org/officeDocument/2006/relationships/diagramLayout" Target="../diagrams/layout4.xml"/><Relationship Id="rId10" Type="http://schemas.openxmlformats.org/officeDocument/2006/relationships/image" Target="../media/image220.png"/><Relationship Id="rId4" Type="http://schemas.openxmlformats.org/officeDocument/2006/relationships/diagramData" Target="../diagrams/data4.xml"/><Relationship Id="rId9" Type="http://schemas.openxmlformats.org/officeDocument/2006/relationships/image" Target="../media/image204.jpeg"/></Relationships>
</file>

<file path=ppt/slides/_rels/slide28.xml.rels><?xml version="1.0" encoding="UTF-8" standalone="yes"?>
<Relationships xmlns="http://schemas.openxmlformats.org/package/2006/relationships"><Relationship Id="rId8" Type="http://schemas.openxmlformats.org/officeDocument/2006/relationships/hyperlink" Target="https://www.facebook.com/Formation-Vivance-100344495424607" TargetMode="External"/><Relationship Id="rId3" Type="http://schemas.openxmlformats.org/officeDocument/2006/relationships/image" Target="../media/image2.png"/><Relationship Id="rId7" Type="http://schemas.openxmlformats.org/officeDocument/2006/relationships/hyperlink" Target="http://www.formation-vivance.be/" TargetMode="External"/><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223.svg"/><Relationship Id="rId5" Type="http://schemas.openxmlformats.org/officeDocument/2006/relationships/image" Target="../media/image4.png"/><Relationship Id="rId10" Type="http://schemas.openxmlformats.org/officeDocument/2006/relationships/image" Target="../media/image222.png"/><Relationship Id="rId4" Type="http://schemas.openxmlformats.org/officeDocument/2006/relationships/image" Target="../media/image3.png"/><Relationship Id="rId9" Type="http://schemas.openxmlformats.org/officeDocument/2006/relationships/image" Target="../media/image183.jp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2.xml"/><Relationship Id="rId7" Type="http://schemas.openxmlformats.org/officeDocument/2006/relationships/image" Target="../media/image23.svg"/><Relationship Id="rId12" Type="http://schemas.openxmlformats.org/officeDocument/2006/relationships/image" Target="../media/image7.jpeg"/><Relationship Id="rId2" Type="http://schemas.openxmlformats.org/officeDocument/2006/relationships/slideLayout" Target="../slideLayouts/slideLayout57.xml"/><Relationship Id="rId1" Type="http://schemas.openxmlformats.org/officeDocument/2006/relationships/themeOverride" Target="../theme/themeOverride2.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57.xml"/><Relationship Id="rId1" Type="http://schemas.openxmlformats.org/officeDocument/2006/relationships/themeOverride" Target="../theme/themeOverride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7.jpeg"/><Relationship Id="rId4" Type="http://schemas.openxmlformats.org/officeDocument/2006/relationships/diagramLayout" Target="../diagrams/layout1.xml"/><Relationship Id="rId9" Type="http://schemas.openxmlformats.org/officeDocument/2006/relationships/image" Target="../media/image35.svg"/></Relationships>
</file>

<file path=ppt/slides/_rels/slide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18" Type="http://schemas.openxmlformats.org/officeDocument/2006/relationships/image" Target="../media/image50.svg"/><Relationship Id="rId3" Type="http://schemas.openxmlformats.org/officeDocument/2006/relationships/notesSlide" Target="../notesSlides/notesSlide3.xml"/><Relationship Id="rId21" Type="http://schemas.openxmlformats.org/officeDocument/2006/relationships/image" Target="../media/image7.jpeg"/><Relationship Id="rId7" Type="http://schemas.openxmlformats.org/officeDocument/2006/relationships/image" Target="../media/image39.sv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slideLayout" Target="../slideLayouts/slideLayout3.xml"/><Relationship Id="rId16" Type="http://schemas.openxmlformats.org/officeDocument/2006/relationships/image" Target="../media/image48.png"/><Relationship Id="rId20" Type="http://schemas.openxmlformats.org/officeDocument/2006/relationships/image" Target="../media/image52.svg"/><Relationship Id="rId1" Type="http://schemas.openxmlformats.org/officeDocument/2006/relationships/themeOverride" Target="../theme/themeOverride4.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5" Type="http://schemas.openxmlformats.org/officeDocument/2006/relationships/image" Target="../media/image47.svg"/><Relationship Id="rId10" Type="http://schemas.openxmlformats.org/officeDocument/2006/relationships/image" Target="../media/image42.png"/><Relationship Id="rId19" Type="http://schemas.openxmlformats.org/officeDocument/2006/relationships/image" Target="../media/image51.png"/><Relationship Id="rId4" Type="http://schemas.openxmlformats.org/officeDocument/2006/relationships/image" Target="../media/image36.png"/><Relationship Id="rId9" Type="http://schemas.openxmlformats.org/officeDocument/2006/relationships/image" Target="../media/image41.svg"/><Relationship Id="rId14" Type="http://schemas.openxmlformats.org/officeDocument/2006/relationships/image" Target="../media/image46.png"/></Relationships>
</file>

<file path=ppt/slides/_rels/slide6.xml.rels><?xml version="1.0" encoding="UTF-8" standalone="yes"?>
<Relationships xmlns="http://schemas.openxmlformats.org/package/2006/relationships"><Relationship Id="rId8" Type="http://schemas.openxmlformats.org/officeDocument/2006/relationships/image" Target="../media/image57.jpeg"/><Relationship Id="rId13" Type="http://schemas.openxmlformats.org/officeDocument/2006/relationships/image" Target="../media/image62.png"/><Relationship Id="rId3" Type="http://schemas.openxmlformats.org/officeDocument/2006/relationships/notesSlide" Target="../notesSlides/notesSlide4.xml"/><Relationship Id="rId7" Type="http://schemas.openxmlformats.org/officeDocument/2006/relationships/image" Target="../media/image56.svg"/><Relationship Id="rId12" Type="http://schemas.openxmlformats.org/officeDocument/2006/relationships/image" Target="../media/image61.svg"/><Relationship Id="rId2" Type="http://schemas.openxmlformats.org/officeDocument/2006/relationships/slideLayout" Target="../slideLayouts/slideLayout3.xml"/><Relationship Id="rId1" Type="http://schemas.openxmlformats.org/officeDocument/2006/relationships/themeOverride" Target="../theme/themeOverride5.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svg"/><Relationship Id="rId15" Type="http://schemas.openxmlformats.org/officeDocument/2006/relationships/image" Target="../media/image7.jpeg"/><Relationship Id="rId10" Type="http://schemas.openxmlformats.org/officeDocument/2006/relationships/image" Target="../media/image59.sv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svg"/></Relationships>
</file>

<file path=ppt/slides/_rels/slide7.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image" Target="../media/image74.sv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slideLayout" Target="../slideLayouts/slideLayout3.xml"/><Relationship Id="rId1" Type="http://schemas.openxmlformats.org/officeDocument/2006/relationships/themeOverride" Target="../theme/themeOverride6.xml"/><Relationship Id="rId6" Type="http://schemas.openxmlformats.org/officeDocument/2006/relationships/image" Target="../media/image67.svg"/><Relationship Id="rId11" Type="http://schemas.openxmlformats.org/officeDocument/2006/relationships/image" Target="../media/image72.sv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svg"/><Relationship Id="rId9" Type="http://schemas.openxmlformats.org/officeDocument/2006/relationships/image" Target="../media/image70.png"/><Relationship Id="rId14"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83.svg"/><Relationship Id="rId18" Type="http://schemas.openxmlformats.org/officeDocument/2006/relationships/image" Target="../media/image7.jpe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2.png"/><Relationship Id="rId17" Type="http://schemas.openxmlformats.org/officeDocument/2006/relationships/image" Target="../media/image87.svg"/><Relationship Id="rId2" Type="http://schemas.openxmlformats.org/officeDocument/2006/relationships/slideLayout" Target="../slideLayouts/slideLayout3.xml"/><Relationship Id="rId16" Type="http://schemas.openxmlformats.org/officeDocument/2006/relationships/image" Target="../media/image86.png"/><Relationship Id="rId1" Type="http://schemas.openxmlformats.org/officeDocument/2006/relationships/themeOverride" Target="../theme/themeOverride7.xml"/><Relationship Id="rId6" Type="http://schemas.openxmlformats.org/officeDocument/2006/relationships/image" Target="../media/image78.svg"/><Relationship Id="rId11" Type="http://schemas.openxmlformats.org/officeDocument/2006/relationships/image" Target="../media/image81.svg"/><Relationship Id="rId5" Type="http://schemas.openxmlformats.org/officeDocument/2006/relationships/image" Target="../media/image77.png"/><Relationship Id="rId15" Type="http://schemas.openxmlformats.org/officeDocument/2006/relationships/image" Target="../media/image85.svg"/><Relationship Id="rId10" Type="http://schemas.openxmlformats.org/officeDocument/2006/relationships/image" Target="../media/image80.png"/><Relationship Id="rId4" Type="http://schemas.openxmlformats.org/officeDocument/2006/relationships/image" Target="../media/image76.svg"/><Relationship Id="rId9" Type="http://schemas.openxmlformats.org/officeDocument/2006/relationships/image" Target="../media/image56.svg"/><Relationship Id="rId14" Type="http://schemas.openxmlformats.org/officeDocument/2006/relationships/image" Target="../media/image84.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jpe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EADB8294-BBF5-4EE7-8D08-DDECD12A1E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2AA68CD-BBCC-4482-B4F9-3EBE3A75D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42" name="Freeform 15">
            <a:extLst>
              <a:ext uri="{FF2B5EF4-FFF2-40B4-BE49-F238E27FC236}">
                <a16:creationId xmlns:a16="http://schemas.microsoft.com/office/drawing/2014/main" id="{B58816D9-9E81-4B2B-95D3-C398BF15E1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2">
              <a:alpha val="20000"/>
            </a:schemeClr>
          </a:solidFill>
          <a:ln>
            <a:noFill/>
          </a:ln>
        </p:spPr>
        <p:txBody>
          <a:bodyPr rtlCol="0" anchor="ctr"/>
          <a:lstStyle/>
          <a:p>
            <a:pPr algn="ctr"/>
            <a:endParaRPr lang="en-US">
              <a:solidFill>
                <a:schemeClr val="tx1"/>
              </a:solidFill>
            </a:endParaRPr>
          </a:p>
        </p:txBody>
      </p:sp>
      <p:sp useBgFill="1">
        <p:nvSpPr>
          <p:cNvPr id="44" name="Freeform 5">
            <a:extLst>
              <a:ext uri="{FF2B5EF4-FFF2-40B4-BE49-F238E27FC236}">
                <a16:creationId xmlns:a16="http://schemas.microsoft.com/office/drawing/2014/main" id="{BD26E291-370D-448F-BDB9-9A5999D46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4055532"/>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txBody>
          <a:bodyPr/>
          <a:lstStyle/>
          <a:p>
            <a:endParaRPr lang="fr-FR"/>
          </a:p>
        </p:txBody>
      </p:sp>
      <p:pic>
        <p:nvPicPr>
          <p:cNvPr id="13" name="Image 12">
            <a:extLst>
              <a:ext uri="{FF2B5EF4-FFF2-40B4-BE49-F238E27FC236}">
                <a16:creationId xmlns:a16="http://schemas.microsoft.com/office/drawing/2014/main" id="{DEB55E4D-2BA8-011C-36FA-B52D685E21A3}"/>
              </a:ext>
            </a:extLst>
          </p:cNvPr>
          <p:cNvPicPr>
            <a:picLocks noChangeAspect="1"/>
          </p:cNvPicPr>
          <p:nvPr/>
        </p:nvPicPr>
        <p:blipFill rotWithShape="1">
          <a:blip r:embed="rId4"/>
          <a:srcRect l="34376" r="5312" b="57788"/>
          <a:stretch/>
        </p:blipFill>
        <p:spPr>
          <a:xfrm>
            <a:off x="583129" y="485448"/>
            <a:ext cx="9854379" cy="3448505"/>
          </a:xfrm>
          <a:prstGeom prst="rect">
            <a:avLst/>
          </a:prstGeom>
          <a:effectLst/>
        </p:spPr>
      </p:pic>
      <p:pic>
        <p:nvPicPr>
          <p:cNvPr id="11" name="Image 25">
            <a:extLst>
              <a:ext uri="{FF2B5EF4-FFF2-40B4-BE49-F238E27FC236}">
                <a16:creationId xmlns:a16="http://schemas.microsoft.com/office/drawing/2014/main" id="{E1336DE0-BABF-7C8C-8FD0-B7A55FA06D5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54367" y="5320490"/>
            <a:ext cx="2380635" cy="1256080"/>
          </a:xfrm>
          <a:prstGeom prst="rect">
            <a:avLst/>
          </a:prstGeom>
          <a:noFill/>
          <a:effectLst/>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3C0AF225-8B6F-A345-45FA-9132C7AE2888}"/>
              </a:ext>
            </a:extLst>
          </p:cNvPr>
          <p:cNvSpPr txBox="1"/>
          <p:nvPr/>
        </p:nvSpPr>
        <p:spPr>
          <a:xfrm>
            <a:off x="3098517" y="4797225"/>
            <a:ext cx="7593850" cy="584775"/>
          </a:xfrm>
          <a:prstGeom prst="rect">
            <a:avLst/>
          </a:prstGeom>
          <a:noFill/>
        </p:spPr>
        <p:txBody>
          <a:bodyPr wrap="square">
            <a:spAutoFit/>
          </a:bodyPr>
          <a:lstStyle/>
          <a:p>
            <a:r>
              <a:rPr kumimoji="0" lang="fr-FR" sz="3200" b="1" i="0" u="none" strike="noStrike" kern="1200" cap="none" spc="0" normalizeH="0" baseline="0" noProof="0" dirty="0">
                <a:ln>
                  <a:noFill/>
                </a:ln>
                <a:solidFill>
                  <a:srgbClr val="EBEBEB"/>
                </a:solidFill>
                <a:effectLst/>
                <a:uLnTx/>
                <a:uFillTx/>
                <a:latin typeface="Century Gothic" panose="020B0502020202020204"/>
                <a:ea typeface="+mj-ea"/>
                <a:cs typeface="+mj-cs"/>
              </a:rPr>
              <a:t>Dénouer les situations insatisfaisantes</a:t>
            </a:r>
            <a:endParaRPr lang="fr-FR" sz="3200" dirty="0"/>
          </a:p>
        </p:txBody>
      </p:sp>
      <p:sp>
        <p:nvSpPr>
          <p:cNvPr id="10" name="Sous-titre 2">
            <a:extLst>
              <a:ext uri="{FF2B5EF4-FFF2-40B4-BE49-F238E27FC236}">
                <a16:creationId xmlns:a16="http://schemas.microsoft.com/office/drawing/2014/main" id="{AD1F9AA2-868C-D506-41E0-3FAB116E88ED}"/>
              </a:ext>
            </a:extLst>
          </p:cNvPr>
          <p:cNvSpPr txBox="1">
            <a:spLocks/>
          </p:cNvSpPr>
          <p:nvPr/>
        </p:nvSpPr>
        <p:spPr>
          <a:xfrm>
            <a:off x="3098517" y="5517618"/>
            <a:ext cx="6181152" cy="1129938"/>
          </a:xfrm>
          <a:prstGeom prst="rect">
            <a:avLst/>
          </a:prstGeom>
        </p:spPr>
        <p:txBody>
          <a:bodyPr vert="horz" lIns="91440" tIns="45720" rIns="91440" bIns="45720" rtlCol="0" anchor="t">
            <a:normAutofit lnSpcReduction="10000"/>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EBEBEB">
                  <a:lumMod val="40000"/>
                  <a:lumOff val="60000"/>
                </a:srgbClr>
              </a:buClr>
              <a:buSzPct val="80000"/>
              <a:buFont typeface="Wingdings 3" charset="2"/>
              <a:buNone/>
              <a:tabLst/>
              <a:defRPr/>
            </a:pPr>
            <a:r>
              <a:rPr kumimoji="0" lang="fr-FR" sz="1800" b="1" i="0" u="none" strike="noStrike" kern="1200" cap="all" spc="0" normalizeH="0" baseline="0" noProof="0" dirty="0">
                <a:ln>
                  <a:noFill/>
                </a:ln>
                <a:solidFill>
                  <a:srgbClr val="014954">
                    <a:lumMod val="40000"/>
                    <a:lumOff val="60000"/>
                  </a:srgbClr>
                </a:solidFill>
                <a:effectLst/>
                <a:uLnTx/>
                <a:uFillTx/>
                <a:latin typeface="Century Gothic" panose="020B0502020202020204"/>
                <a:ea typeface="+mj-ea"/>
                <a:cs typeface="+mj-cs"/>
              </a:rPr>
              <a:t>Formation ~ Accompagnement</a:t>
            </a:r>
          </a:p>
          <a:p>
            <a:pPr marL="0" marR="0" lvl="0" indent="0" algn="l" defTabSz="457200" rtl="0" eaLnBrk="1" fontAlgn="auto" latinLnBrk="0" hangingPunct="1">
              <a:lnSpc>
                <a:spcPct val="100000"/>
              </a:lnSpc>
              <a:spcBef>
                <a:spcPts val="1000"/>
              </a:spcBef>
              <a:spcAft>
                <a:spcPts val="0"/>
              </a:spcAft>
              <a:buClr>
                <a:srgbClr val="EBEBEB">
                  <a:lumMod val="40000"/>
                  <a:lumOff val="60000"/>
                </a:srgbClr>
              </a:buClr>
              <a:buSzPct val="80000"/>
              <a:buFont typeface="Wingdings 3" charset="2"/>
              <a:buNone/>
              <a:tabLst/>
              <a:defRPr/>
            </a:pPr>
            <a:r>
              <a:rPr kumimoji="0" lang="fr-FR" sz="1800" b="1" i="0" u="none" strike="noStrike" kern="1200" cap="all" spc="0" normalizeH="0" baseline="0" noProof="0" dirty="0">
                <a:ln>
                  <a:noFill/>
                </a:ln>
                <a:solidFill>
                  <a:srgbClr val="014954">
                    <a:lumMod val="40000"/>
                    <a:lumOff val="60000"/>
                  </a:srgbClr>
                </a:solidFill>
                <a:effectLst/>
                <a:uLnTx/>
                <a:uFillTx/>
                <a:latin typeface="Century Gothic" panose="020B0502020202020204"/>
                <a:ea typeface="+mj-ea"/>
                <a:cs typeface="+mj-cs"/>
              </a:rPr>
              <a:t>inspiré de la Communication Non Violente (CNV) </a:t>
            </a:r>
          </a:p>
          <a:p>
            <a:pPr marL="0" marR="0" lvl="0" indent="0" algn="l" defTabSz="457200" rtl="0" eaLnBrk="1" fontAlgn="auto" latinLnBrk="0" hangingPunct="1">
              <a:lnSpc>
                <a:spcPct val="100000"/>
              </a:lnSpc>
              <a:spcBef>
                <a:spcPts val="1000"/>
              </a:spcBef>
              <a:spcAft>
                <a:spcPts val="0"/>
              </a:spcAft>
              <a:buClr>
                <a:srgbClr val="EBEBEB">
                  <a:lumMod val="40000"/>
                  <a:lumOff val="60000"/>
                </a:srgbClr>
              </a:buClr>
              <a:buSzPct val="80000"/>
              <a:buFont typeface="Wingdings 3" charset="2"/>
              <a:buNone/>
              <a:tabLst/>
              <a:defRPr/>
            </a:pPr>
            <a:r>
              <a:rPr kumimoji="0" lang="fr-FR" sz="1800" b="1" i="0" u="none" strike="noStrike" kern="1200" cap="all" spc="0" normalizeH="0" baseline="0" noProof="0" dirty="0">
                <a:ln>
                  <a:noFill/>
                </a:ln>
                <a:solidFill>
                  <a:srgbClr val="014954">
                    <a:lumMod val="40000"/>
                    <a:lumOff val="60000"/>
                  </a:srgbClr>
                </a:solidFill>
                <a:effectLst/>
                <a:uLnTx/>
                <a:uFillTx/>
                <a:latin typeface="Century Gothic" panose="020B0502020202020204"/>
                <a:ea typeface="+mj-ea"/>
                <a:cs typeface="+mj-cs"/>
              </a:rPr>
              <a:t>de Marshall Rosenberg</a:t>
            </a:r>
          </a:p>
        </p:txBody>
      </p:sp>
      <p:pic>
        <p:nvPicPr>
          <p:cNvPr id="12" name="Graphique 11" descr="Visage étourdi avec un remplissage uni avec un remplissage uni">
            <a:extLst>
              <a:ext uri="{FF2B5EF4-FFF2-40B4-BE49-F238E27FC236}">
                <a16:creationId xmlns:a16="http://schemas.microsoft.com/office/drawing/2014/main" id="{BE52AEE2-F802-9A45-477C-803021169F9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33430" y="4672017"/>
            <a:ext cx="1494142" cy="1494142"/>
          </a:xfrm>
          <a:prstGeom prst="rect">
            <a:avLst/>
          </a:prstGeom>
          <a:effectLst/>
        </p:spPr>
      </p:pic>
    </p:spTree>
    <p:extLst>
      <p:ext uri="{BB962C8B-B14F-4D97-AF65-F5344CB8AC3E}">
        <p14:creationId xmlns:p14="http://schemas.microsoft.com/office/powerpoint/2010/main" val="227291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400"/>
                                        <p:tgtEl>
                                          <p:spTgt spid="10">
                                            <p:txEl>
                                              <p:pRg st="0" end="0"/>
                                            </p:txEl>
                                          </p:spTgt>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400"/>
                                        <p:tgtEl>
                                          <p:spTgt spid="10">
                                            <p:txEl>
                                              <p:pRg st="1" end="1"/>
                                            </p:txEl>
                                          </p:spTgt>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4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8" name="Graphique 7" descr="Carte avec repère avec un remplissage uni">
            <a:extLst>
              <a:ext uri="{FF2B5EF4-FFF2-40B4-BE49-F238E27FC236}">
                <a16:creationId xmlns:a16="http://schemas.microsoft.com/office/drawing/2014/main" id="{71C28606-4CF2-4E37-99A9-880077F38A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71810" y="489860"/>
            <a:ext cx="685800" cy="685800"/>
          </a:xfrm>
          <a:prstGeom prst="rect">
            <a:avLst/>
          </a:prstGeom>
        </p:spPr>
      </p:pic>
      <p:sp>
        <p:nvSpPr>
          <p:cNvPr id="16" name="ZoneTexte 15">
            <a:extLst>
              <a:ext uri="{FF2B5EF4-FFF2-40B4-BE49-F238E27FC236}">
                <a16:creationId xmlns:a16="http://schemas.microsoft.com/office/drawing/2014/main" id="{32962F07-297F-B092-6C78-C04C74B77962}"/>
              </a:ext>
            </a:extLst>
          </p:cNvPr>
          <p:cNvSpPr txBox="1"/>
          <p:nvPr/>
        </p:nvSpPr>
        <p:spPr>
          <a:xfrm>
            <a:off x="1034390" y="220429"/>
            <a:ext cx="10527656" cy="641714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014954"/>
                </a:solidFill>
                <a:effectLst/>
                <a:uLnTx/>
                <a:uFillTx/>
                <a:latin typeface="Century Gothic" panose="020B0502020202020204"/>
                <a:ea typeface="+mn-ea"/>
                <a:cs typeface="+mn-cs"/>
              </a:rPr>
              <a:t>Comment transformer les jugements, critiques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014954"/>
                </a:solidFill>
                <a:effectLst/>
                <a:uLnTx/>
                <a:uFillTx/>
                <a:latin typeface="Century Gothic" panose="020B0502020202020204"/>
                <a:ea typeface="+mn-ea"/>
                <a:cs typeface="+mn-cs"/>
              </a:rPr>
              <a:t>et reproches ?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srgbClr val="FF9900"/>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FF9900"/>
                </a:solidFill>
                <a:effectLst/>
                <a:uLnTx/>
                <a:uFillTx/>
                <a:latin typeface="Century Gothic" panose="020B0502020202020204"/>
                <a:ea typeface="+mn-ea"/>
                <a:cs typeface="+mn-cs"/>
              </a:rPr>
              <a:t>J’ai conscience que les jugements sont l’expression tragique de besoins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srgbClr val="EEAA3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14954"/>
                </a:solidFill>
                <a:effectLst/>
                <a:uLnTx/>
                <a:uFillTx/>
                <a:latin typeface="Century Gothic" panose="020B0502020202020204"/>
                <a:ea typeface="+mn-ea"/>
                <a:cs typeface="+mn-cs"/>
              </a:rPr>
              <a:t>1.	Je m’écoute et je recherche </a:t>
            </a:r>
            <a:r>
              <a:rPr kumimoji="0" lang="fr-FR" sz="2400" b="1" i="0" u="none" strike="noStrike" kern="1200" cap="none" spc="0" normalizeH="0" baseline="0" noProof="0" dirty="0">
                <a:ln>
                  <a:noFill/>
                </a:ln>
                <a:solidFill>
                  <a:srgbClr val="FF0000"/>
                </a:solidFill>
                <a:effectLst/>
                <a:uLnTx/>
                <a:uFillTx/>
                <a:latin typeface="Century Gothic" panose="020B0502020202020204"/>
                <a:ea typeface="+mn-ea"/>
                <a:cs typeface="+mn-cs"/>
              </a:rPr>
              <a:t>dans le présent </a:t>
            </a:r>
            <a:r>
              <a:rPr kumimoji="0" lang="fr-FR" sz="2400" b="1" i="0" u="none" strike="noStrike" kern="1200" cap="none" spc="0" normalizeH="0" baseline="0" noProof="0" dirty="0">
                <a:ln>
                  <a:noFill/>
                </a:ln>
                <a:solidFill>
                  <a:srgbClr val="014954"/>
                </a:solidFill>
                <a:effectLst/>
                <a:uLnTx/>
                <a:uFillTx/>
                <a:latin typeface="Century Gothic" panose="020B0502020202020204"/>
                <a:ea typeface="+mn-ea"/>
                <a:cs typeface="+mn-cs"/>
              </a:rPr>
              <a:t>quels sont les besoins 	qui ne sont pas rencontrés dans la situation qui me stimule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a:ln>
                <a:noFill/>
              </a:ln>
              <a:solidFill>
                <a:srgbClr val="014954"/>
              </a:solidFill>
              <a:effectLst/>
              <a:uLnTx/>
              <a:uFillTx/>
              <a:latin typeface="Century Gothic" panose="020B050202020202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Tx/>
              <a:buAutoNum type="arabicPeriod" startAt="2"/>
              <a:tabLst/>
              <a:defRPr/>
            </a:pPr>
            <a:r>
              <a:rPr kumimoji="0" lang="fr-FR" sz="2400" b="1" i="0" u="none" strike="noStrike" kern="1200" cap="none" spc="0" normalizeH="0" baseline="0" noProof="0" dirty="0">
                <a:ln>
                  <a:noFill/>
                </a:ln>
                <a:solidFill>
                  <a:srgbClr val="014954"/>
                </a:solidFill>
                <a:effectLst/>
                <a:uLnTx/>
                <a:uFillTx/>
                <a:latin typeface="Century Gothic" panose="020B0502020202020204"/>
                <a:ea typeface="+mn-ea"/>
                <a:cs typeface="+mn-cs"/>
              </a:rPr>
              <a:t>Quand j’ai transformé mes jugements, j’écoute l’autre avec curiosité pour voir ce qu’il vit, quels sont ses besoins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14954"/>
                </a:solidFill>
                <a:effectLst/>
                <a:uLnTx/>
                <a:uFillTx/>
                <a:latin typeface="Century Gothic" panose="020B0502020202020204"/>
                <a:ea typeface="+mn-ea"/>
                <a:cs typeface="+mn-cs"/>
              </a:rPr>
              <a:t>	</a:t>
            </a:r>
            <a:r>
              <a:rPr kumimoji="0" lang="fr-FR" sz="2400" b="1" i="0" u="none" strike="noStrike" kern="1200" cap="none" spc="0" normalizeH="0" baseline="0" noProof="0" dirty="0">
                <a:ln>
                  <a:noFill/>
                </a:ln>
                <a:solidFill>
                  <a:srgbClr val="FF0000"/>
                </a:solidFill>
                <a:effectLst/>
                <a:uLnTx/>
                <a:uFillTx/>
                <a:latin typeface="Century Gothic" panose="020B0502020202020204"/>
                <a:ea typeface="+mn-ea"/>
                <a:cs typeface="+mn-cs"/>
              </a:rPr>
              <a:t>J’ai conscience que lorsqu’il a un 	jugement sur moi, il m’informe 	très maladroitement qu’il a un besoin non satisfait.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a:ln>
                <a:noFill/>
              </a:ln>
              <a:solidFill>
                <a:srgbClr val="014954"/>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14954"/>
                </a:solidFill>
                <a:effectLst/>
                <a:uLnTx/>
                <a:uFillTx/>
                <a:latin typeface="Century Gothic" panose="020B0502020202020204"/>
                <a:ea typeface="+mn-ea"/>
                <a:cs typeface="+mn-cs"/>
              </a:rPr>
              <a:t>3.	Je recherche une stratégie avec l’autre qui pourrait rencontrer 	mes besoins et 	les siens</a:t>
            </a:r>
          </a:p>
        </p:txBody>
      </p:sp>
      <p:pic>
        <p:nvPicPr>
          <p:cNvPr id="15" name="Image 25">
            <a:extLst>
              <a:ext uri="{FF2B5EF4-FFF2-40B4-BE49-F238E27FC236}">
                <a16:creationId xmlns:a16="http://schemas.microsoft.com/office/drawing/2014/main" id="{F47AA6AE-5650-44D4-BB9F-290FF0D41A2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0" y="6075176"/>
            <a:ext cx="1484025" cy="78282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 name="Graphique 1" descr="Amélioration continue avec un remplissage uni">
            <a:extLst>
              <a:ext uri="{FF2B5EF4-FFF2-40B4-BE49-F238E27FC236}">
                <a16:creationId xmlns:a16="http://schemas.microsoft.com/office/drawing/2014/main" id="{F2D2CA94-85E2-5B12-AC71-2375BBD468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400000">
            <a:off x="11506200" y="2743199"/>
            <a:ext cx="685800" cy="685800"/>
          </a:xfrm>
          <a:prstGeom prst="rect">
            <a:avLst/>
          </a:prstGeom>
        </p:spPr>
      </p:pic>
      <p:pic>
        <p:nvPicPr>
          <p:cNvPr id="3" name="Graphique 2" descr="Amélioration continue avec un remplissage uni">
            <a:extLst>
              <a:ext uri="{FF2B5EF4-FFF2-40B4-BE49-F238E27FC236}">
                <a16:creationId xmlns:a16="http://schemas.microsoft.com/office/drawing/2014/main" id="{CDE97E6D-0C50-4E67-EB37-3E1DFFFEAA9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60831" y="4063788"/>
            <a:ext cx="646331" cy="646331"/>
          </a:xfrm>
          <a:prstGeom prst="rect">
            <a:avLst/>
          </a:prstGeom>
        </p:spPr>
      </p:pic>
      <p:pic>
        <p:nvPicPr>
          <p:cNvPr id="4" name="Graphique 3" descr="Guide opérationnel avec un remplissage uni">
            <a:extLst>
              <a:ext uri="{FF2B5EF4-FFF2-40B4-BE49-F238E27FC236}">
                <a16:creationId xmlns:a16="http://schemas.microsoft.com/office/drawing/2014/main" id="{FC56E87F-0B2F-F50E-5F8E-F871AC98641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348540" y="5516313"/>
            <a:ext cx="870912" cy="870912"/>
          </a:xfrm>
          <a:prstGeom prst="rect">
            <a:avLst/>
          </a:prstGeom>
        </p:spPr>
      </p:pic>
    </p:spTree>
    <p:extLst>
      <p:ext uri="{BB962C8B-B14F-4D97-AF65-F5344CB8AC3E}">
        <p14:creationId xmlns:p14="http://schemas.microsoft.com/office/powerpoint/2010/main" val="33417713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18" name="Corde 17">
            <a:extLst>
              <a:ext uri="{FF2B5EF4-FFF2-40B4-BE49-F238E27FC236}">
                <a16:creationId xmlns:a16="http://schemas.microsoft.com/office/drawing/2014/main" id="{B57F7333-C461-2318-2CA4-5A016E14EBC4}"/>
              </a:ext>
            </a:extLst>
          </p:cNvPr>
          <p:cNvSpPr/>
          <p:nvPr/>
        </p:nvSpPr>
        <p:spPr>
          <a:xfrm rot="5400000">
            <a:off x="3035648" y="3513372"/>
            <a:ext cx="5254280" cy="3035318"/>
          </a:xfrm>
          <a:prstGeom prst="chord">
            <a:avLst>
              <a:gd name="adj1" fmla="val 2700000"/>
              <a:gd name="adj2" fmla="val 1893607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Ellipse 11">
            <a:extLst>
              <a:ext uri="{FF2B5EF4-FFF2-40B4-BE49-F238E27FC236}">
                <a16:creationId xmlns:a16="http://schemas.microsoft.com/office/drawing/2014/main" id="{3FBC4994-827F-47A9-29FF-F32E13B30BC9}"/>
              </a:ext>
            </a:extLst>
          </p:cNvPr>
          <p:cNvSpPr/>
          <p:nvPr/>
        </p:nvSpPr>
        <p:spPr>
          <a:xfrm>
            <a:off x="4741105" y="4510552"/>
            <a:ext cx="1869586" cy="1568525"/>
          </a:xfrm>
          <a:prstGeom prst="ellips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3" name="Éclair 22">
            <a:extLst>
              <a:ext uri="{FF2B5EF4-FFF2-40B4-BE49-F238E27FC236}">
                <a16:creationId xmlns:a16="http://schemas.microsoft.com/office/drawing/2014/main" id="{37761CCF-4EE8-FF0C-C1BA-6FB1C3186D17}"/>
              </a:ext>
            </a:extLst>
          </p:cNvPr>
          <p:cNvSpPr/>
          <p:nvPr/>
        </p:nvSpPr>
        <p:spPr>
          <a:xfrm>
            <a:off x="3137949" y="2360458"/>
            <a:ext cx="1663231" cy="1110466"/>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7" name="ZoneTexte 26">
            <a:extLst>
              <a:ext uri="{FF2B5EF4-FFF2-40B4-BE49-F238E27FC236}">
                <a16:creationId xmlns:a16="http://schemas.microsoft.com/office/drawing/2014/main" id="{10459BCE-D1A6-29C5-1890-B73CF39368CD}"/>
              </a:ext>
            </a:extLst>
          </p:cNvPr>
          <p:cNvSpPr txBox="1"/>
          <p:nvPr/>
        </p:nvSpPr>
        <p:spPr>
          <a:xfrm>
            <a:off x="4284594" y="2465155"/>
            <a:ext cx="1108887"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FF0000"/>
                </a:solidFill>
                <a:effectLst/>
                <a:uLnTx/>
                <a:uFillTx/>
                <a:latin typeface="Century Gothic" panose="020B0502020202020204"/>
                <a:ea typeface="+mn-ea"/>
                <a:cs typeface="+mn-cs"/>
              </a:rPr>
              <a:t>Aïe</a:t>
            </a:r>
          </a:p>
        </p:txBody>
      </p:sp>
      <p:pic>
        <p:nvPicPr>
          <p:cNvPr id="13" name="Graphique 12" descr="Agriculture contour">
            <a:extLst>
              <a:ext uri="{FF2B5EF4-FFF2-40B4-BE49-F238E27FC236}">
                <a16:creationId xmlns:a16="http://schemas.microsoft.com/office/drawing/2014/main" id="{49529023-1191-4EFE-9A74-681DC2B07B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442931">
            <a:off x="5001711" y="4468360"/>
            <a:ext cx="1355045" cy="1355045"/>
          </a:xfrm>
          <a:prstGeom prst="rect">
            <a:avLst/>
          </a:prstGeom>
        </p:spPr>
      </p:pic>
      <p:sp>
        <p:nvSpPr>
          <p:cNvPr id="29" name="ZoneTexte 28">
            <a:extLst>
              <a:ext uri="{FF2B5EF4-FFF2-40B4-BE49-F238E27FC236}">
                <a16:creationId xmlns:a16="http://schemas.microsoft.com/office/drawing/2014/main" id="{07970873-8028-7545-B6AF-AE54611C4A73}"/>
              </a:ext>
            </a:extLst>
          </p:cNvPr>
          <p:cNvSpPr txBox="1"/>
          <p:nvPr/>
        </p:nvSpPr>
        <p:spPr>
          <a:xfrm>
            <a:off x="593117" y="388066"/>
            <a:ext cx="3964712"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014954"/>
                </a:solidFill>
                <a:effectLst/>
                <a:uLnTx/>
                <a:uFillTx/>
                <a:latin typeface="Century Gothic" panose="020B0502020202020204"/>
                <a:ea typeface="+mn-ea"/>
                <a:cs typeface="+mn-cs"/>
              </a:rPr>
              <a:t>Je m’écoute</a:t>
            </a:r>
            <a:endParaRPr kumimoji="0" lang="fr-FR" sz="4000" b="0" i="0" u="none" strike="noStrike" kern="1200" cap="none" spc="0" normalizeH="0" baseline="0" noProof="0" dirty="0">
              <a:ln>
                <a:noFill/>
              </a:ln>
              <a:solidFill>
                <a:srgbClr val="014954"/>
              </a:solidFill>
              <a:effectLst/>
              <a:uLnTx/>
              <a:uFillTx/>
              <a:latin typeface="Century Gothic" panose="020B0502020202020204"/>
              <a:ea typeface="+mn-ea"/>
              <a:cs typeface="+mn-cs"/>
            </a:endParaRPr>
          </a:p>
        </p:txBody>
      </p:sp>
      <p:pic>
        <p:nvPicPr>
          <p:cNvPr id="32" name="Graphique 31" descr="Marteau1 avec un remplissage uni">
            <a:extLst>
              <a:ext uri="{FF2B5EF4-FFF2-40B4-BE49-F238E27FC236}">
                <a16:creationId xmlns:a16="http://schemas.microsoft.com/office/drawing/2014/main" id="{C8E26C8F-F199-58F2-9932-13076CF898A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23768" y="1716513"/>
            <a:ext cx="914400" cy="914400"/>
          </a:xfrm>
          <a:prstGeom prst="rect">
            <a:avLst/>
          </a:prstGeom>
        </p:spPr>
      </p:pic>
      <p:sp>
        <p:nvSpPr>
          <p:cNvPr id="36" name="ZoneTexte 35">
            <a:extLst>
              <a:ext uri="{FF2B5EF4-FFF2-40B4-BE49-F238E27FC236}">
                <a16:creationId xmlns:a16="http://schemas.microsoft.com/office/drawing/2014/main" id="{878D495D-2B29-D8AF-D247-640794D0E082}"/>
              </a:ext>
            </a:extLst>
          </p:cNvPr>
          <p:cNvSpPr txBox="1"/>
          <p:nvPr/>
        </p:nvSpPr>
        <p:spPr>
          <a:xfrm>
            <a:off x="645852" y="1735966"/>
            <a:ext cx="3812648"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FF0000"/>
                </a:solidFill>
                <a:effectLst/>
                <a:uLnTx/>
                <a:uFillTx/>
                <a:latin typeface="Century Gothic" panose="020B0502020202020204"/>
                <a:ea typeface="+mn-ea"/>
                <a:cs typeface="+mn-cs"/>
              </a:rPr>
              <a:t>Je suis </a:t>
            </a:r>
            <a:r>
              <a:rPr kumimoji="0" lang="fr-FR" sz="3200" b="1" i="0" u="none" strike="noStrike" kern="1200" cap="none" spc="0" normalizeH="0" baseline="0" noProof="0" dirty="0" err="1">
                <a:ln>
                  <a:noFill/>
                </a:ln>
                <a:solidFill>
                  <a:srgbClr val="FF0000"/>
                </a:solidFill>
                <a:effectLst/>
                <a:uLnTx/>
                <a:uFillTx/>
                <a:latin typeface="Century Gothic" panose="020B0502020202020204"/>
                <a:ea typeface="+mn-ea"/>
                <a:cs typeface="+mn-cs"/>
              </a:rPr>
              <a:t>stimulé.e</a:t>
            </a:r>
            <a:endParaRPr kumimoji="0" lang="fr-FR" sz="3200" b="0" i="0" u="none" strike="noStrike" kern="1200" cap="none" spc="0" normalizeH="0" baseline="0" noProof="0" dirty="0">
              <a:ln>
                <a:noFill/>
              </a:ln>
              <a:solidFill>
                <a:srgbClr val="FF0000"/>
              </a:solidFill>
              <a:effectLst/>
              <a:uLnTx/>
              <a:uFillTx/>
              <a:latin typeface="Century Gothic" panose="020B0502020202020204"/>
              <a:ea typeface="+mn-ea"/>
              <a:cs typeface="+mn-cs"/>
            </a:endParaRPr>
          </a:p>
        </p:txBody>
      </p:sp>
      <p:sp>
        <p:nvSpPr>
          <p:cNvPr id="16" name="Phylactère : pensées 15">
            <a:extLst>
              <a:ext uri="{FF2B5EF4-FFF2-40B4-BE49-F238E27FC236}">
                <a16:creationId xmlns:a16="http://schemas.microsoft.com/office/drawing/2014/main" id="{7625CCAB-A5B7-21CC-E9BA-BECBDEEE2F17}"/>
              </a:ext>
            </a:extLst>
          </p:cNvPr>
          <p:cNvSpPr/>
          <p:nvPr/>
        </p:nvSpPr>
        <p:spPr>
          <a:xfrm>
            <a:off x="7170178" y="69536"/>
            <a:ext cx="2133879" cy="1197971"/>
          </a:xfrm>
          <a:prstGeom prst="cloudCallout">
            <a:avLst>
              <a:gd name="adj1" fmla="val -65780"/>
              <a:gd name="adj2" fmla="val 86349"/>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entury Gothic" panose="020B0502020202020204"/>
                <a:ea typeface="+mn-ea"/>
                <a:cs typeface="+mn-cs"/>
              </a:rPr>
              <a:t>Bla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entury Gothic" panose="020B0502020202020204"/>
                <a:ea typeface="+mn-ea"/>
                <a:cs typeface="+mn-cs"/>
              </a:rPr>
              <a:t>Bla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entury Gothic" panose="020B0502020202020204"/>
                <a:ea typeface="+mn-ea"/>
                <a:cs typeface="+mn-cs"/>
              </a:rPr>
              <a:t>Bla</a:t>
            </a:r>
          </a:p>
        </p:txBody>
      </p:sp>
      <p:sp>
        <p:nvSpPr>
          <p:cNvPr id="37" name="ZoneTexte 36">
            <a:extLst>
              <a:ext uri="{FF2B5EF4-FFF2-40B4-BE49-F238E27FC236}">
                <a16:creationId xmlns:a16="http://schemas.microsoft.com/office/drawing/2014/main" id="{7C2828C4-CE23-A074-704A-BF660A9BEC5C}"/>
              </a:ext>
            </a:extLst>
          </p:cNvPr>
          <p:cNvSpPr txBox="1"/>
          <p:nvPr/>
        </p:nvSpPr>
        <p:spPr>
          <a:xfrm>
            <a:off x="8143124" y="1209785"/>
            <a:ext cx="1376347"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14954"/>
                </a:solidFill>
                <a:effectLst/>
                <a:uLnTx/>
                <a:uFillTx/>
                <a:latin typeface="Century Gothic" panose="020B0502020202020204"/>
                <a:ea typeface="+mn-ea"/>
                <a:cs typeface="+mn-cs"/>
              </a:rPr>
              <a:t>J’écoute</a:t>
            </a:r>
            <a:endParaRPr kumimoji="0" lang="fr-FR" sz="1800" b="0" i="0" u="none" strike="noStrike" kern="1200" cap="none" spc="0" normalizeH="0" baseline="0" noProof="0" dirty="0">
              <a:ln>
                <a:noFill/>
              </a:ln>
              <a:solidFill>
                <a:srgbClr val="014954"/>
              </a:solidFill>
              <a:effectLst/>
              <a:uLnTx/>
              <a:uFillTx/>
              <a:latin typeface="Century Gothic" panose="020B0502020202020204"/>
              <a:ea typeface="+mn-ea"/>
              <a:cs typeface="+mn-cs"/>
            </a:endParaRPr>
          </a:p>
        </p:txBody>
      </p:sp>
      <p:sp>
        <p:nvSpPr>
          <p:cNvPr id="38" name="ZoneTexte 37">
            <a:extLst>
              <a:ext uri="{FF2B5EF4-FFF2-40B4-BE49-F238E27FC236}">
                <a16:creationId xmlns:a16="http://schemas.microsoft.com/office/drawing/2014/main" id="{4A7067AE-7600-31F9-D09E-24A659F1FAC4}"/>
              </a:ext>
            </a:extLst>
          </p:cNvPr>
          <p:cNvSpPr txBox="1"/>
          <p:nvPr/>
        </p:nvSpPr>
        <p:spPr>
          <a:xfrm>
            <a:off x="8600324" y="1593106"/>
            <a:ext cx="1376347"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14954"/>
                </a:solidFill>
                <a:effectLst/>
                <a:uLnTx/>
                <a:uFillTx/>
                <a:latin typeface="Century Gothic" panose="020B0502020202020204"/>
                <a:ea typeface="+mn-ea"/>
                <a:cs typeface="+mn-cs"/>
              </a:rPr>
              <a:t>Je traduis</a:t>
            </a:r>
            <a:endParaRPr kumimoji="0" lang="fr-FR" sz="1800" b="0" i="0" u="none" strike="noStrike" kern="1200" cap="none" spc="0" normalizeH="0" baseline="0" noProof="0" dirty="0">
              <a:ln>
                <a:noFill/>
              </a:ln>
              <a:solidFill>
                <a:srgbClr val="014954"/>
              </a:solidFill>
              <a:effectLst/>
              <a:uLnTx/>
              <a:uFillTx/>
              <a:latin typeface="Century Gothic" panose="020B0502020202020204"/>
              <a:ea typeface="+mn-ea"/>
              <a:cs typeface="+mn-cs"/>
            </a:endParaRPr>
          </a:p>
        </p:txBody>
      </p:sp>
      <p:sp>
        <p:nvSpPr>
          <p:cNvPr id="39" name="ZoneTexte 38">
            <a:extLst>
              <a:ext uri="{FF2B5EF4-FFF2-40B4-BE49-F238E27FC236}">
                <a16:creationId xmlns:a16="http://schemas.microsoft.com/office/drawing/2014/main" id="{1B0D0176-E933-7E3B-075A-D22AE1203EE1}"/>
              </a:ext>
            </a:extLst>
          </p:cNvPr>
          <p:cNvSpPr txBox="1"/>
          <p:nvPr/>
        </p:nvSpPr>
        <p:spPr>
          <a:xfrm>
            <a:off x="1465381" y="3847088"/>
            <a:ext cx="1712372"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14954"/>
                </a:solidFill>
                <a:effectLst/>
                <a:uLnTx/>
                <a:uFillTx/>
                <a:latin typeface="Century Gothic" panose="020B0502020202020204"/>
                <a:ea typeface="+mn-ea"/>
                <a:cs typeface="+mn-cs"/>
              </a:rPr>
              <a:t>Je fais un retour à moi</a:t>
            </a:r>
            <a:endParaRPr kumimoji="0" lang="fr-FR" sz="1800" b="0" i="0" u="none" strike="noStrike" kern="1200" cap="none" spc="0" normalizeH="0" baseline="0" noProof="0" dirty="0">
              <a:ln>
                <a:noFill/>
              </a:ln>
              <a:solidFill>
                <a:srgbClr val="014954"/>
              </a:solidFill>
              <a:effectLst/>
              <a:uLnTx/>
              <a:uFillTx/>
              <a:latin typeface="Century Gothic" panose="020B0502020202020204"/>
              <a:ea typeface="+mn-ea"/>
              <a:cs typeface="+mn-cs"/>
            </a:endParaRPr>
          </a:p>
        </p:txBody>
      </p:sp>
      <p:sp>
        <p:nvSpPr>
          <p:cNvPr id="41" name="ZoneTexte 40">
            <a:extLst>
              <a:ext uri="{FF2B5EF4-FFF2-40B4-BE49-F238E27FC236}">
                <a16:creationId xmlns:a16="http://schemas.microsoft.com/office/drawing/2014/main" id="{7C08D220-F887-730A-B5D4-FC08F2028ECB}"/>
              </a:ext>
            </a:extLst>
          </p:cNvPr>
          <p:cNvSpPr txBox="1"/>
          <p:nvPr/>
        </p:nvSpPr>
        <p:spPr>
          <a:xfrm>
            <a:off x="347513" y="4396765"/>
            <a:ext cx="1712372"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0000"/>
                </a:solidFill>
                <a:effectLst/>
                <a:uLnTx/>
                <a:uFillTx/>
                <a:latin typeface="Century Gothic" panose="020B0502020202020204"/>
                <a:ea typeface="+mn-ea"/>
                <a:cs typeface="+mn-cs"/>
              </a:rPr>
              <a:t>Sinon je risque d’agir en réaction</a:t>
            </a:r>
            <a:endParaRPr kumimoji="0" lang="fr-FR" sz="1800" b="0" i="0" u="none" strike="noStrike" kern="1200" cap="none" spc="0" normalizeH="0" baseline="0" noProof="0" dirty="0">
              <a:ln>
                <a:noFill/>
              </a:ln>
              <a:solidFill>
                <a:srgbClr val="FF0000"/>
              </a:solidFill>
              <a:effectLst/>
              <a:uLnTx/>
              <a:uFillTx/>
              <a:latin typeface="Century Gothic" panose="020B0502020202020204"/>
              <a:ea typeface="+mn-ea"/>
              <a:cs typeface="+mn-cs"/>
            </a:endParaRPr>
          </a:p>
        </p:txBody>
      </p:sp>
      <p:pic>
        <p:nvPicPr>
          <p:cNvPr id="22" name="Graphique 21" descr="Explosion avec un remplissage uni">
            <a:extLst>
              <a:ext uri="{FF2B5EF4-FFF2-40B4-BE49-F238E27FC236}">
                <a16:creationId xmlns:a16="http://schemas.microsoft.com/office/drawing/2014/main" id="{CD4BE93E-26E8-0DE1-B4F0-00D94D44186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7528" y="3482365"/>
            <a:ext cx="914400" cy="914400"/>
          </a:xfrm>
          <a:prstGeom prst="rect">
            <a:avLst/>
          </a:prstGeom>
        </p:spPr>
      </p:pic>
      <p:pic>
        <p:nvPicPr>
          <p:cNvPr id="15" name="Graphique 14" descr="Cœur étincelant avec un remplissage uni">
            <a:extLst>
              <a:ext uri="{FF2B5EF4-FFF2-40B4-BE49-F238E27FC236}">
                <a16:creationId xmlns:a16="http://schemas.microsoft.com/office/drawing/2014/main" id="{EE7DD855-0806-4FF5-9F14-3524A4C191D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23757" y="2336124"/>
            <a:ext cx="2531006" cy="2531006"/>
          </a:xfrm>
          <a:prstGeom prst="rect">
            <a:avLst/>
          </a:prstGeom>
        </p:spPr>
      </p:pic>
      <p:sp>
        <p:nvSpPr>
          <p:cNvPr id="50" name="Flèche : courbe vers le bas 49">
            <a:extLst>
              <a:ext uri="{FF2B5EF4-FFF2-40B4-BE49-F238E27FC236}">
                <a16:creationId xmlns:a16="http://schemas.microsoft.com/office/drawing/2014/main" id="{9DA006A5-1D44-08C8-A95C-CD70E485F047}"/>
              </a:ext>
            </a:extLst>
          </p:cNvPr>
          <p:cNvSpPr/>
          <p:nvPr/>
        </p:nvSpPr>
        <p:spPr>
          <a:xfrm rot="5400000">
            <a:off x="5493386" y="4096132"/>
            <a:ext cx="2171636" cy="485773"/>
          </a:xfrm>
          <a:prstGeom prst="curved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14954"/>
              </a:solidFill>
              <a:effectLst/>
              <a:uLnTx/>
              <a:uFillTx/>
              <a:latin typeface="Century Gothic" panose="020B0502020202020204"/>
              <a:ea typeface="+mn-ea"/>
              <a:cs typeface="+mn-cs"/>
            </a:endParaRPr>
          </a:p>
        </p:txBody>
      </p:sp>
      <p:pic>
        <p:nvPicPr>
          <p:cNvPr id="55" name="Graphique 54" descr="Sous-titres avec un remplissage uni">
            <a:extLst>
              <a:ext uri="{FF2B5EF4-FFF2-40B4-BE49-F238E27FC236}">
                <a16:creationId xmlns:a16="http://schemas.microsoft.com/office/drawing/2014/main" id="{C633611D-DC08-880C-A441-D8FD533100F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793225" y="1394451"/>
            <a:ext cx="914400" cy="914400"/>
          </a:xfrm>
          <a:prstGeom prst="rect">
            <a:avLst/>
          </a:prstGeom>
        </p:spPr>
      </p:pic>
      <p:sp>
        <p:nvSpPr>
          <p:cNvPr id="59" name="ZoneTexte 58">
            <a:extLst>
              <a:ext uri="{FF2B5EF4-FFF2-40B4-BE49-F238E27FC236}">
                <a16:creationId xmlns:a16="http://schemas.microsoft.com/office/drawing/2014/main" id="{BC907426-0E75-1156-ED23-C7E67A3E78CA}"/>
              </a:ext>
            </a:extLst>
          </p:cNvPr>
          <p:cNvSpPr txBox="1"/>
          <p:nvPr/>
        </p:nvSpPr>
        <p:spPr>
          <a:xfrm>
            <a:off x="9131793" y="2175227"/>
            <a:ext cx="1531627"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14954"/>
                </a:solidFill>
                <a:effectLst/>
                <a:uLnTx/>
                <a:uFillTx/>
                <a:latin typeface="Century Gothic" panose="020B0502020202020204"/>
                <a:ea typeface="+mn-ea"/>
                <a:cs typeface="+mn-cs"/>
              </a:rPr>
              <a:t>Je démêle</a:t>
            </a:r>
            <a:endParaRPr kumimoji="0" lang="fr-FR" sz="1800" b="0" i="0" u="none" strike="noStrike" kern="1200" cap="none" spc="0" normalizeH="0" baseline="0" noProof="0" dirty="0">
              <a:ln>
                <a:noFill/>
              </a:ln>
              <a:solidFill>
                <a:srgbClr val="014954"/>
              </a:solidFill>
              <a:effectLst/>
              <a:uLnTx/>
              <a:uFillTx/>
              <a:latin typeface="Century Gothic" panose="020B0502020202020204"/>
              <a:ea typeface="+mn-ea"/>
              <a:cs typeface="+mn-cs"/>
            </a:endParaRPr>
          </a:p>
        </p:txBody>
      </p:sp>
      <p:pic>
        <p:nvPicPr>
          <p:cNvPr id="61" name="Graphique 60" descr="Nœud de corde avec un remplissage uni">
            <a:extLst>
              <a:ext uri="{FF2B5EF4-FFF2-40B4-BE49-F238E27FC236}">
                <a16:creationId xmlns:a16="http://schemas.microsoft.com/office/drawing/2014/main" id="{F8DD1354-E4F4-C7CA-FC1A-3FF60850DBA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8237117" y="1907424"/>
            <a:ext cx="1143949" cy="914400"/>
          </a:xfrm>
          <a:prstGeom prst="rect">
            <a:avLst/>
          </a:prstGeom>
        </p:spPr>
      </p:pic>
      <p:pic>
        <p:nvPicPr>
          <p:cNvPr id="62" name="Graphique 61" descr="Bécher avec un remplissage uni">
            <a:extLst>
              <a:ext uri="{FF2B5EF4-FFF2-40B4-BE49-F238E27FC236}">
                <a16:creationId xmlns:a16="http://schemas.microsoft.com/office/drawing/2014/main" id="{55786569-B9D1-DD63-0FE7-DE71C067E38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719463" y="4786526"/>
            <a:ext cx="695248" cy="695248"/>
          </a:xfrm>
          <a:prstGeom prst="rect">
            <a:avLst/>
          </a:prstGeom>
        </p:spPr>
      </p:pic>
      <p:sp>
        <p:nvSpPr>
          <p:cNvPr id="63" name="Flèche : bas 62">
            <a:extLst>
              <a:ext uri="{FF2B5EF4-FFF2-40B4-BE49-F238E27FC236}">
                <a16:creationId xmlns:a16="http://schemas.microsoft.com/office/drawing/2014/main" id="{C1DFA819-5ACE-B084-D49D-194A3C236FDD}"/>
              </a:ext>
            </a:extLst>
          </p:cNvPr>
          <p:cNvSpPr/>
          <p:nvPr/>
        </p:nvSpPr>
        <p:spPr>
          <a:xfrm>
            <a:off x="1691038" y="2407639"/>
            <a:ext cx="1235290" cy="14612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4" name="ZoneTexte 63">
            <a:extLst>
              <a:ext uri="{FF2B5EF4-FFF2-40B4-BE49-F238E27FC236}">
                <a16:creationId xmlns:a16="http://schemas.microsoft.com/office/drawing/2014/main" id="{A6594538-0771-5A86-B550-296CB40F4DFE}"/>
              </a:ext>
            </a:extLst>
          </p:cNvPr>
          <p:cNvSpPr txBox="1"/>
          <p:nvPr/>
        </p:nvSpPr>
        <p:spPr>
          <a:xfrm>
            <a:off x="7437035" y="4849842"/>
            <a:ext cx="4439167"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014954"/>
                </a:solidFill>
                <a:effectLst/>
                <a:uLnTx/>
                <a:uFillTx/>
                <a:latin typeface="Century Gothic" panose="020B0502020202020204"/>
                <a:ea typeface="+mn-ea"/>
                <a:cs typeface="+mn-cs"/>
              </a:rPr>
              <a:t>J’ai besoin de…</a:t>
            </a:r>
          </a:p>
        </p:txBody>
      </p:sp>
      <p:sp>
        <p:nvSpPr>
          <p:cNvPr id="65" name="Flèche : bas 64">
            <a:extLst>
              <a:ext uri="{FF2B5EF4-FFF2-40B4-BE49-F238E27FC236}">
                <a16:creationId xmlns:a16="http://schemas.microsoft.com/office/drawing/2014/main" id="{F67B3AB6-7A5A-3139-4E8B-50195CFC7440}"/>
              </a:ext>
            </a:extLst>
          </p:cNvPr>
          <p:cNvSpPr/>
          <p:nvPr/>
        </p:nvSpPr>
        <p:spPr>
          <a:xfrm>
            <a:off x="8449432" y="3034614"/>
            <a:ext cx="1311118" cy="19463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68" name="Graphique 67" descr="Contour de visage confus contour">
            <a:extLst>
              <a:ext uri="{FF2B5EF4-FFF2-40B4-BE49-F238E27FC236}">
                <a16:creationId xmlns:a16="http://schemas.microsoft.com/office/drawing/2014/main" id="{19788A98-78B7-B226-8B47-873E1CA4965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596567" y="418814"/>
            <a:ext cx="2066146" cy="2066146"/>
          </a:xfrm>
          <a:prstGeom prst="rect">
            <a:avLst/>
          </a:prstGeom>
        </p:spPr>
      </p:pic>
      <p:pic>
        <p:nvPicPr>
          <p:cNvPr id="40" name="Graphique 39" descr="Amélioration continue avec un remplissage uni">
            <a:extLst>
              <a:ext uri="{FF2B5EF4-FFF2-40B4-BE49-F238E27FC236}">
                <a16:creationId xmlns:a16="http://schemas.microsoft.com/office/drawing/2014/main" id="{78A9FB4C-FF5E-0CBD-84B6-BA419C04A66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5400000">
            <a:off x="10316522" y="103512"/>
            <a:ext cx="914400" cy="914400"/>
          </a:xfrm>
          <a:prstGeom prst="rect">
            <a:avLst/>
          </a:prstGeom>
        </p:spPr>
      </p:pic>
      <p:pic>
        <p:nvPicPr>
          <p:cNvPr id="44" name="Image 25">
            <a:extLst>
              <a:ext uri="{FF2B5EF4-FFF2-40B4-BE49-F238E27FC236}">
                <a16:creationId xmlns:a16="http://schemas.microsoft.com/office/drawing/2014/main" id="{B701FFA6-5E22-E685-2E52-4016C2BC6CF1}"/>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tretch>
            <a:fillRect/>
          </a:stretch>
        </p:blipFill>
        <p:spPr bwMode="auto">
          <a:xfrm>
            <a:off x="-1" y="6063835"/>
            <a:ext cx="1505527" cy="794166"/>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499997D5-237F-451F-0DBF-C2B622C54B94}"/>
              </a:ext>
            </a:extLst>
          </p:cNvPr>
          <p:cNvSpPr txBox="1"/>
          <p:nvPr/>
        </p:nvSpPr>
        <p:spPr>
          <a:xfrm>
            <a:off x="7299887" y="5953230"/>
            <a:ext cx="4767195"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14954"/>
                </a:solidFill>
                <a:effectLst/>
                <a:uLnTx/>
                <a:uFillTx/>
                <a:latin typeface="Century Gothic" panose="020B0502020202020204"/>
                <a:ea typeface="+mn-ea"/>
                <a:cs typeface="+mn-cs"/>
              </a:rPr>
              <a:t>Qu’est-ce que je peux faire pour rencontrer mes besoins ?</a:t>
            </a:r>
          </a:p>
        </p:txBody>
      </p:sp>
      <p:sp>
        <p:nvSpPr>
          <p:cNvPr id="6" name="Flèche : bas 5">
            <a:extLst>
              <a:ext uri="{FF2B5EF4-FFF2-40B4-BE49-F238E27FC236}">
                <a16:creationId xmlns:a16="http://schemas.microsoft.com/office/drawing/2014/main" id="{45812393-6892-CFA5-89DF-C8809AB76116}"/>
              </a:ext>
            </a:extLst>
          </p:cNvPr>
          <p:cNvSpPr/>
          <p:nvPr/>
        </p:nvSpPr>
        <p:spPr>
          <a:xfrm>
            <a:off x="8646171" y="5590795"/>
            <a:ext cx="917639" cy="4616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8175665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18" name="Corde 17">
            <a:extLst>
              <a:ext uri="{FF2B5EF4-FFF2-40B4-BE49-F238E27FC236}">
                <a16:creationId xmlns:a16="http://schemas.microsoft.com/office/drawing/2014/main" id="{B57F7333-C461-2318-2CA4-5A016E14EBC4}"/>
              </a:ext>
            </a:extLst>
          </p:cNvPr>
          <p:cNvSpPr/>
          <p:nvPr/>
        </p:nvSpPr>
        <p:spPr>
          <a:xfrm rot="5400000">
            <a:off x="2175648" y="3693889"/>
            <a:ext cx="3951963" cy="2230307"/>
          </a:xfrm>
          <a:prstGeom prst="chord">
            <a:avLst>
              <a:gd name="adj1" fmla="val 2700000"/>
              <a:gd name="adj2" fmla="val 1886992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Espace réservé du texte 2">
            <a:extLst>
              <a:ext uri="{FF2B5EF4-FFF2-40B4-BE49-F238E27FC236}">
                <a16:creationId xmlns:a16="http://schemas.microsoft.com/office/drawing/2014/main" id="{85A60893-FFBF-4B0F-A496-F4200AA773CB}"/>
              </a:ext>
            </a:extLst>
          </p:cNvPr>
          <p:cNvSpPr>
            <a:spLocks noGrp="1"/>
          </p:cNvSpPr>
          <p:nvPr>
            <p:ph type="body" idx="1"/>
          </p:nvPr>
        </p:nvSpPr>
        <p:spPr>
          <a:xfrm>
            <a:off x="1699482" y="4442692"/>
            <a:ext cx="8825658" cy="860400"/>
          </a:xfrm>
        </p:spPr>
        <p:txBody>
          <a:bodyPr/>
          <a:lstStyle/>
          <a:p>
            <a:r>
              <a:rPr lang="fr-FR" dirty="0"/>
              <a:t> </a:t>
            </a:r>
          </a:p>
        </p:txBody>
      </p:sp>
      <p:sp>
        <p:nvSpPr>
          <p:cNvPr id="8" name="Émoticône 7">
            <a:extLst>
              <a:ext uri="{FF2B5EF4-FFF2-40B4-BE49-F238E27FC236}">
                <a16:creationId xmlns:a16="http://schemas.microsoft.com/office/drawing/2014/main" id="{CF246C99-56E6-D990-3E42-A77A27A83A14}"/>
              </a:ext>
            </a:extLst>
          </p:cNvPr>
          <p:cNvSpPr/>
          <p:nvPr/>
        </p:nvSpPr>
        <p:spPr>
          <a:xfrm>
            <a:off x="3400161" y="1495662"/>
            <a:ext cx="1487845" cy="1197971"/>
          </a:xfrm>
          <a:prstGeom prst="smileyFace">
            <a:avLst>
              <a:gd name="adj" fmla="val 4653"/>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2" name="Ellipse 11">
            <a:extLst>
              <a:ext uri="{FF2B5EF4-FFF2-40B4-BE49-F238E27FC236}">
                <a16:creationId xmlns:a16="http://schemas.microsoft.com/office/drawing/2014/main" id="{3FBC4994-827F-47A9-29FF-F32E13B30BC9}"/>
              </a:ext>
            </a:extLst>
          </p:cNvPr>
          <p:cNvSpPr/>
          <p:nvPr/>
        </p:nvSpPr>
        <p:spPr>
          <a:xfrm>
            <a:off x="3407706" y="4474467"/>
            <a:ext cx="1487845" cy="1268518"/>
          </a:xfrm>
          <a:prstGeom prst="ellips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3" name="Graphique 12" descr="Agriculture contour">
            <a:extLst>
              <a:ext uri="{FF2B5EF4-FFF2-40B4-BE49-F238E27FC236}">
                <a16:creationId xmlns:a16="http://schemas.microsoft.com/office/drawing/2014/main" id="{49529023-1191-4EFE-9A74-681DC2B07B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442931">
            <a:off x="3739032" y="4659698"/>
            <a:ext cx="782130" cy="782130"/>
          </a:xfrm>
          <a:prstGeom prst="rect">
            <a:avLst/>
          </a:prstGeom>
        </p:spPr>
      </p:pic>
      <p:sp>
        <p:nvSpPr>
          <p:cNvPr id="29" name="ZoneTexte 28">
            <a:extLst>
              <a:ext uri="{FF2B5EF4-FFF2-40B4-BE49-F238E27FC236}">
                <a16:creationId xmlns:a16="http://schemas.microsoft.com/office/drawing/2014/main" id="{C8B1C884-3A39-37F3-470C-F44A254900C4}"/>
              </a:ext>
            </a:extLst>
          </p:cNvPr>
          <p:cNvSpPr txBox="1"/>
          <p:nvPr/>
        </p:nvSpPr>
        <p:spPr>
          <a:xfrm>
            <a:off x="522784" y="506579"/>
            <a:ext cx="9700508"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srgbClr val="014954"/>
                </a:solidFill>
                <a:effectLst/>
                <a:uLnTx/>
                <a:uFillTx/>
                <a:latin typeface="Century Gothic" panose="020B0502020202020204"/>
                <a:ea typeface="+mn-ea"/>
                <a:cs typeface="+mn-cs"/>
              </a:rPr>
              <a:t>J’écoute l’autre </a:t>
            </a:r>
            <a:r>
              <a:rPr kumimoji="0" lang="fr-FR" sz="3600" b="1" i="0" u="none" strike="noStrike" kern="1200" cap="none" spc="0" normalizeH="0" baseline="0" noProof="0" dirty="0">
                <a:ln>
                  <a:noFill/>
                </a:ln>
                <a:solidFill>
                  <a:srgbClr val="FF0000"/>
                </a:solidFill>
                <a:effectLst/>
                <a:uLnTx/>
                <a:uFillTx/>
                <a:latin typeface="Century Gothic" panose="020B0502020202020204"/>
                <a:ea typeface="+mn-ea"/>
                <a:cs typeface="+mn-cs"/>
              </a:rPr>
              <a:t>si j’en ai les moyens*</a:t>
            </a:r>
            <a:endParaRPr kumimoji="0" lang="fr-FR" sz="3600" b="0" i="0" u="none" strike="noStrike" kern="1200" cap="none" spc="0" normalizeH="0" baseline="0" noProof="0" dirty="0">
              <a:ln>
                <a:noFill/>
              </a:ln>
              <a:solidFill>
                <a:srgbClr val="FF0000"/>
              </a:solidFill>
              <a:effectLst/>
              <a:uLnTx/>
              <a:uFillTx/>
              <a:latin typeface="Century Gothic" panose="020B0502020202020204"/>
              <a:ea typeface="+mn-ea"/>
              <a:cs typeface="+mn-cs"/>
            </a:endParaRPr>
          </a:p>
        </p:txBody>
      </p:sp>
      <p:sp>
        <p:nvSpPr>
          <p:cNvPr id="35" name="Rectangle 34">
            <a:extLst>
              <a:ext uri="{FF2B5EF4-FFF2-40B4-BE49-F238E27FC236}">
                <a16:creationId xmlns:a16="http://schemas.microsoft.com/office/drawing/2014/main" id="{CEA25050-2AC6-9AE3-7D71-C0BA1E942C95}"/>
              </a:ext>
            </a:extLst>
          </p:cNvPr>
          <p:cNvSpPr/>
          <p:nvPr/>
        </p:nvSpPr>
        <p:spPr>
          <a:xfrm flipH="1">
            <a:off x="4993989" y="5420639"/>
            <a:ext cx="2230308" cy="1403567"/>
          </a:xfrm>
          <a:prstGeom prst="rect">
            <a:avLst/>
          </a:prstGeom>
          <a:blipFill rotWithShape="1">
            <a:blip r:embed="rId5">
              <a:extLst>
                <a:ext uri="{96DAC541-7B7A-43D3-8B79-37D633B846F1}">
                  <asvg:svgBlip xmlns:asvg="http://schemas.microsoft.com/office/drawing/2016/SVG/main" r:embed="rId6"/>
                </a:ext>
              </a:extLst>
            </a:blip>
            <a:srcRect/>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 name="Corde 35">
            <a:extLst>
              <a:ext uri="{FF2B5EF4-FFF2-40B4-BE49-F238E27FC236}">
                <a16:creationId xmlns:a16="http://schemas.microsoft.com/office/drawing/2014/main" id="{A844C1AA-EF9B-2D2A-091B-7510CFB12500}"/>
              </a:ext>
            </a:extLst>
          </p:cNvPr>
          <p:cNvSpPr/>
          <p:nvPr/>
        </p:nvSpPr>
        <p:spPr>
          <a:xfrm rot="5400000">
            <a:off x="6002372" y="3690381"/>
            <a:ext cx="3951963" cy="2230307"/>
          </a:xfrm>
          <a:prstGeom prst="chord">
            <a:avLst>
              <a:gd name="adj1" fmla="val 2700000"/>
              <a:gd name="adj2" fmla="val 1889266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9" name="Ellipse 38">
            <a:extLst>
              <a:ext uri="{FF2B5EF4-FFF2-40B4-BE49-F238E27FC236}">
                <a16:creationId xmlns:a16="http://schemas.microsoft.com/office/drawing/2014/main" id="{5A2CD217-0D2F-CF52-ACE7-9D4BFFABB655}"/>
              </a:ext>
            </a:extLst>
          </p:cNvPr>
          <p:cNvSpPr/>
          <p:nvPr/>
        </p:nvSpPr>
        <p:spPr>
          <a:xfrm>
            <a:off x="7283156" y="4439905"/>
            <a:ext cx="1487845" cy="1268518"/>
          </a:xfrm>
          <a:prstGeom prst="ellips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6" name="Graphique 15" descr="Cultures avec un remplissage uni">
            <a:extLst>
              <a:ext uri="{FF2B5EF4-FFF2-40B4-BE49-F238E27FC236}">
                <a16:creationId xmlns:a16="http://schemas.microsoft.com/office/drawing/2014/main" id="{EC19F807-BC63-95ED-5F8F-A4DC7482D73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16358" y="4653300"/>
            <a:ext cx="914400" cy="914400"/>
          </a:xfrm>
          <a:prstGeom prst="rect">
            <a:avLst/>
          </a:prstGeom>
        </p:spPr>
      </p:pic>
      <p:pic>
        <p:nvPicPr>
          <p:cNvPr id="15" name="Graphique 14" descr="Cœur étincelant avec un remplissage uni">
            <a:extLst>
              <a:ext uri="{FF2B5EF4-FFF2-40B4-BE49-F238E27FC236}">
                <a16:creationId xmlns:a16="http://schemas.microsoft.com/office/drawing/2014/main" id="{EE7DD855-0806-4FF5-9F14-3524A4C191D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01714" y="3234813"/>
            <a:ext cx="914400" cy="914400"/>
          </a:xfrm>
          <a:prstGeom prst="rect">
            <a:avLst/>
          </a:prstGeom>
        </p:spPr>
      </p:pic>
      <p:pic>
        <p:nvPicPr>
          <p:cNvPr id="40" name="Graphique 39" descr="Cœur étincelant avec un remplissage uni">
            <a:extLst>
              <a:ext uri="{FF2B5EF4-FFF2-40B4-BE49-F238E27FC236}">
                <a16:creationId xmlns:a16="http://schemas.microsoft.com/office/drawing/2014/main" id="{488EF606-2556-09CA-0884-4CB5BB45800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348466" y="2896262"/>
            <a:ext cx="1662093" cy="1662093"/>
          </a:xfrm>
          <a:prstGeom prst="rect">
            <a:avLst/>
          </a:prstGeom>
        </p:spPr>
      </p:pic>
      <p:sp>
        <p:nvSpPr>
          <p:cNvPr id="41" name="Émoticône 40">
            <a:extLst>
              <a:ext uri="{FF2B5EF4-FFF2-40B4-BE49-F238E27FC236}">
                <a16:creationId xmlns:a16="http://schemas.microsoft.com/office/drawing/2014/main" id="{92759097-C1EB-2D65-442B-A7311896AC93}"/>
              </a:ext>
            </a:extLst>
          </p:cNvPr>
          <p:cNvSpPr/>
          <p:nvPr/>
        </p:nvSpPr>
        <p:spPr>
          <a:xfrm>
            <a:off x="7322572" y="1500497"/>
            <a:ext cx="1487845" cy="1197971"/>
          </a:xfrm>
          <a:prstGeom prst="smileyFac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43" name="ZoneTexte 42">
            <a:extLst>
              <a:ext uri="{FF2B5EF4-FFF2-40B4-BE49-F238E27FC236}">
                <a16:creationId xmlns:a16="http://schemas.microsoft.com/office/drawing/2014/main" id="{6F45F5AD-5809-637C-3369-BE2B2BB07E64}"/>
              </a:ext>
            </a:extLst>
          </p:cNvPr>
          <p:cNvSpPr txBox="1"/>
          <p:nvPr/>
        </p:nvSpPr>
        <p:spPr>
          <a:xfrm>
            <a:off x="5611146" y="3136827"/>
            <a:ext cx="1186587" cy="147732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6600" b="1" i="0" u="none" strike="noStrike" kern="1200" cap="none" spc="0" normalizeH="0" baseline="0" noProof="0" dirty="0">
                <a:ln>
                  <a:noFill/>
                </a:ln>
                <a:solidFill>
                  <a:srgbClr val="014954"/>
                </a:solidFill>
                <a:effectLst/>
                <a:uLnTx/>
                <a:uFillTx/>
                <a:latin typeface="Century Gothic" panose="020B0502020202020204"/>
                <a:ea typeface="+mn-ea"/>
                <a:cs typeface="+mn-cs"/>
              </a:rPr>
              <a:t>&amp;</a:t>
            </a:r>
            <a:br>
              <a:rPr kumimoji="0" lang="fr-FR" sz="2400" b="1" i="0" u="none" strike="noStrike" kern="1200" cap="none" spc="0" normalizeH="0" baseline="0" noProof="0" dirty="0">
                <a:ln>
                  <a:noFill/>
                </a:ln>
                <a:solidFill>
                  <a:srgbClr val="014954"/>
                </a:solidFill>
                <a:effectLst/>
                <a:uLnTx/>
                <a:uFillTx/>
                <a:latin typeface="Century Gothic" panose="020B0502020202020204"/>
                <a:ea typeface="+mn-ea"/>
                <a:cs typeface="+mn-cs"/>
              </a:rPr>
            </a:br>
            <a:endParaRPr kumimoji="0" lang="fr-FR" sz="2400" b="1" i="0" u="none" strike="noStrike" kern="1200" cap="none" spc="0" normalizeH="0" baseline="0" noProof="0" dirty="0">
              <a:ln>
                <a:noFill/>
              </a:ln>
              <a:solidFill>
                <a:srgbClr val="014954"/>
              </a:solidFill>
              <a:effectLst/>
              <a:uLnTx/>
              <a:uFillTx/>
              <a:latin typeface="Century Gothic" panose="020B0502020202020204"/>
              <a:ea typeface="+mn-ea"/>
              <a:cs typeface="+mn-cs"/>
            </a:endParaRPr>
          </a:p>
        </p:txBody>
      </p:sp>
      <p:pic>
        <p:nvPicPr>
          <p:cNvPr id="46" name="Graphique 45" descr="Lunettes 3D avec un remplissage uni">
            <a:extLst>
              <a:ext uri="{FF2B5EF4-FFF2-40B4-BE49-F238E27FC236}">
                <a16:creationId xmlns:a16="http://schemas.microsoft.com/office/drawing/2014/main" id="{9A49D67B-48A8-B5D4-00B7-4D36597DDB4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821814" y="1873115"/>
            <a:ext cx="969702" cy="969702"/>
          </a:xfrm>
          <a:prstGeom prst="rect">
            <a:avLst/>
          </a:prstGeom>
        </p:spPr>
      </p:pic>
      <p:sp>
        <p:nvSpPr>
          <p:cNvPr id="47" name="ZoneTexte 46">
            <a:extLst>
              <a:ext uri="{FF2B5EF4-FFF2-40B4-BE49-F238E27FC236}">
                <a16:creationId xmlns:a16="http://schemas.microsoft.com/office/drawing/2014/main" id="{5B9E603C-8396-0B78-6EC5-607DCCB1EA53}"/>
              </a:ext>
            </a:extLst>
          </p:cNvPr>
          <p:cNvSpPr txBox="1"/>
          <p:nvPr/>
        </p:nvSpPr>
        <p:spPr>
          <a:xfrm>
            <a:off x="7733886" y="5829050"/>
            <a:ext cx="3235376"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014954"/>
                </a:solidFill>
                <a:effectLst/>
                <a:uLnTx/>
                <a:uFillTx/>
                <a:latin typeface="Century Gothic" panose="020B0502020202020204"/>
                <a:ea typeface="+mn-ea"/>
                <a:cs typeface="+mn-cs"/>
              </a:rPr>
              <a:t>J’essaye de deviner</a:t>
            </a:r>
            <a:endParaRPr kumimoji="0" lang="fr-FR" sz="2000" b="0" i="0" u="none" strike="noStrike" kern="1200" cap="none" spc="0" normalizeH="0" baseline="0" noProof="0" dirty="0">
              <a:ln>
                <a:noFill/>
              </a:ln>
              <a:solidFill>
                <a:srgbClr val="014954"/>
              </a:solidFill>
              <a:effectLst/>
              <a:uLnTx/>
              <a:uFillTx/>
              <a:latin typeface="Century Gothic" panose="020B0502020202020204"/>
              <a:ea typeface="+mn-ea"/>
              <a:cs typeface="+mn-cs"/>
            </a:endParaRPr>
          </a:p>
        </p:txBody>
      </p:sp>
      <p:sp>
        <p:nvSpPr>
          <p:cNvPr id="48" name="ZoneTexte 47">
            <a:extLst>
              <a:ext uri="{FF2B5EF4-FFF2-40B4-BE49-F238E27FC236}">
                <a16:creationId xmlns:a16="http://schemas.microsoft.com/office/drawing/2014/main" id="{9A489088-1121-3FEE-E18A-C6F0118CF81E}"/>
              </a:ext>
            </a:extLst>
          </p:cNvPr>
          <p:cNvSpPr txBox="1"/>
          <p:nvPr/>
        </p:nvSpPr>
        <p:spPr>
          <a:xfrm>
            <a:off x="8316785" y="6197464"/>
            <a:ext cx="3334815"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014954"/>
                </a:solidFill>
                <a:effectLst/>
                <a:uLnTx/>
                <a:uFillTx/>
                <a:latin typeface="Century Gothic" panose="020B0502020202020204"/>
                <a:ea typeface="+mn-ea"/>
                <a:cs typeface="+mn-cs"/>
              </a:rPr>
              <a:t>Je peux vérifier avec tact</a:t>
            </a:r>
            <a:endParaRPr kumimoji="0" lang="fr-FR" sz="2000" b="0" i="0" u="none" strike="noStrike" kern="1200" cap="none" spc="0" normalizeH="0" baseline="0" noProof="0" dirty="0">
              <a:ln>
                <a:noFill/>
              </a:ln>
              <a:solidFill>
                <a:srgbClr val="014954"/>
              </a:solidFill>
              <a:effectLst/>
              <a:uLnTx/>
              <a:uFillTx/>
              <a:latin typeface="Century Gothic" panose="020B0502020202020204"/>
              <a:ea typeface="+mn-ea"/>
              <a:cs typeface="+mn-cs"/>
            </a:endParaRPr>
          </a:p>
        </p:txBody>
      </p:sp>
      <p:sp>
        <p:nvSpPr>
          <p:cNvPr id="50" name="ZoneTexte 49">
            <a:extLst>
              <a:ext uri="{FF2B5EF4-FFF2-40B4-BE49-F238E27FC236}">
                <a16:creationId xmlns:a16="http://schemas.microsoft.com/office/drawing/2014/main" id="{23BCC74F-547C-568B-5A8A-BA77435476D0}"/>
              </a:ext>
            </a:extLst>
          </p:cNvPr>
          <p:cNvSpPr txBox="1"/>
          <p:nvPr/>
        </p:nvSpPr>
        <p:spPr>
          <a:xfrm>
            <a:off x="8924233" y="1299191"/>
            <a:ext cx="2727367"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14954"/>
                </a:solidFill>
                <a:effectLst/>
                <a:uLnTx/>
                <a:uFillTx/>
                <a:latin typeface="Century Gothic" panose="020B0502020202020204"/>
                <a:ea typeface="+mn-ea"/>
                <a:cs typeface="+mn-cs"/>
              </a:rPr>
              <a:t>Qu’est-ce que l’autre voit d’où il est ?</a:t>
            </a:r>
            <a:endParaRPr kumimoji="0" lang="fr-FR" sz="2400" b="0" i="0" u="none" strike="noStrike" kern="1200" cap="none" spc="0" normalizeH="0" baseline="0" noProof="0" dirty="0">
              <a:ln>
                <a:noFill/>
              </a:ln>
              <a:solidFill>
                <a:srgbClr val="014954"/>
              </a:solidFill>
              <a:effectLst/>
              <a:uLnTx/>
              <a:uFillTx/>
              <a:latin typeface="Century Gothic" panose="020B0502020202020204"/>
              <a:ea typeface="+mn-ea"/>
              <a:cs typeface="+mn-cs"/>
            </a:endParaRPr>
          </a:p>
        </p:txBody>
      </p:sp>
      <p:sp>
        <p:nvSpPr>
          <p:cNvPr id="51" name="ZoneTexte 50">
            <a:extLst>
              <a:ext uri="{FF2B5EF4-FFF2-40B4-BE49-F238E27FC236}">
                <a16:creationId xmlns:a16="http://schemas.microsoft.com/office/drawing/2014/main" id="{E99AF527-3E8A-95E3-29DC-8F7EADD6C02F}"/>
              </a:ext>
            </a:extLst>
          </p:cNvPr>
          <p:cNvSpPr txBox="1"/>
          <p:nvPr/>
        </p:nvSpPr>
        <p:spPr>
          <a:xfrm>
            <a:off x="9093507" y="3105834"/>
            <a:ext cx="2517450"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14954"/>
                </a:solidFill>
                <a:effectLst/>
                <a:uLnTx/>
                <a:uFillTx/>
                <a:latin typeface="Century Gothic" panose="020B0502020202020204"/>
                <a:ea typeface="+mn-ea"/>
                <a:cs typeface="+mn-cs"/>
              </a:rPr>
              <a:t>Qu’est-ce qu’il peut bien ressentir ?</a:t>
            </a:r>
            <a:endParaRPr kumimoji="0" lang="fr-FR" sz="2400" b="0" i="0" u="none" strike="noStrike" kern="1200" cap="none" spc="0" normalizeH="0" baseline="0" noProof="0" dirty="0">
              <a:ln>
                <a:noFill/>
              </a:ln>
              <a:solidFill>
                <a:srgbClr val="014954"/>
              </a:solidFill>
              <a:effectLst/>
              <a:uLnTx/>
              <a:uFillTx/>
              <a:latin typeface="Century Gothic" panose="020B0502020202020204"/>
              <a:ea typeface="+mn-ea"/>
              <a:cs typeface="+mn-cs"/>
            </a:endParaRPr>
          </a:p>
        </p:txBody>
      </p:sp>
      <p:sp>
        <p:nvSpPr>
          <p:cNvPr id="52" name="ZoneTexte 51">
            <a:extLst>
              <a:ext uri="{FF2B5EF4-FFF2-40B4-BE49-F238E27FC236}">
                <a16:creationId xmlns:a16="http://schemas.microsoft.com/office/drawing/2014/main" id="{FD6B44A3-7F90-1BED-8EAD-E616F5CFF353}"/>
              </a:ext>
            </a:extLst>
          </p:cNvPr>
          <p:cNvSpPr txBox="1"/>
          <p:nvPr/>
        </p:nvSpPr>
        <p:spPr>
          <a:xfrm>
            <a:off x="9351574" y="4552773"/>
            <a:ext cx="2517450"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14954"/>
                </a:solidFill>
                <a:effectLst/>
                <a:uLnTx/>
                <a:uFillTx/>
                <a:latin typeface="Century Gothic" panose="020B0502020202020204"/>
                <a:ea typeface="+mn-ea"/>
                <a:cs typeface="+mn-cs"/>
              </a:rPr>
              <a:t>Qu’est-ce qui est important pour lui ?</a:t>
            </a:r>
            <a:endParaRPr kumimoji="0" lang="fr-FR" sz="2400" b="0" i="0" u="none" strike="noStrike" kern="1200" cap="none" spc="0" normalizeH="0" baseline="0" noProof="0" dirty="0">
              <a:ln>
                <a:noFill/>
              </a:ln>
              <a:solidFill>
                <a:srgbClr val="014954"/>
              </a:solidFill>
              <a:effectLst/>
              <a:uLnTx/>
              <a:uFillTx/>
              <a:latin typeface="Century Gothic" panose="020B0502020202020204"/>
              <a:ea typeface="+mn-ea"/>
              <a:cs typeface="+mn-cs"/>
            </a:endParaRPr>
          </a:p>
        </p:txBody>
      </p:sp>
      <p:sp>
        <p:nvSpPr>
          <p:cNvPr id="54" name="ZoneTexte 53">
            <a:extLst>
              <a:ext uri="{FF2B5EF4-FFF2-40B4-BE49-F238E27FC236}">
                <a16:creationId xmlns:a16="http://schemas.microsoft.com/office/drawing/2014/main" id="{7634D96F-E87B-A8E4-F0B3-CF1DDE387F40}"/>
              </a:ext>
            </a:extLst>
          </p:cNvPr>
          <p:cNvSpPr txBox="1"/>
          <p:nvPr/>
        </p:nvSpPr>
        <p:spPr>
          <a:xfrm>
            <a:off x="446570" y="1675197"/>
            <a:ext cx="2813676"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14954"/>
                </a:solidFill>
                <a:effectLst/>
                <a:uLnTx/>
                <a:uFillTx/>
                <a:latin typeface="Century Gothic" panose="020B0502020202020204"/>
                <a:ea typeface="+mn-ea"/>
                <a:cs typeface="+mn-cs"/>
              </a:rPr>
              <a:t>Je suis curieux…</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14954"/>
                </a:solidFill>
                <a:effectLst/>
                <a:uLnTx/>
                <a:uFillTx/>
                <a:latin typeface="Century Gothic" panose="020B0502020202020204"/>
                <a:ea typeface="+mn-ea"/>
                <a:cs typeface="+mn-cs"/>
              </a:rPr>
              <a:t>J’essaye de voir ce que l’autre vit </a:t>
            </a:r>
          </a:p>
        </p:txBody>
      </p:sp>
      <p:pic>
        <p:nvPicPr>
          <p:cNvPr id="33" name="Graphique 32" descr="Amélioration continue avec un remplissage uni">
            <a:extLst>
              <a:ext uri="{FF2B5EF4-FFF2-40B4-BE49-F238E27FC236}">
                <a16:creationId xmlns:a16="http://schemas.microsoft.com/office/drawing/2014/main" id="{BE31A769-677F-CA06-AB35-FF59ACC9547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451961" y="164683"/>
            <a:ext cx="646331" cy="646331"/>
          </a:xfrm>
          <a:prstGeom prst="rect">
            <a:avLst/>
          </a:prstGeom>
        </p:spPr>
      </p:pic>
      <p:pic>
        <p:nvPicPr>
          <p:cNvPr id="34" name="Image 25">
            <a:extLst>
              <a:ext uri="{FF2B5EF4-FFF2-40B4-BE49-F238E27FC236}">
                <a16:creationId xmlns:a16="http://schemas.microsoft.com/office/drawing/2014/main" id="{1E5F131F-61E8-6695-A299-14FC85F088D3}"/>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1" y="6063835"/>
            <a:ext cx="1505527" cy="79416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 name="Graphique 1" descr="Cœur étincelant avec un remplissage uni">
            <a:extLst>
              <a:ext uri="{FF2B5EF4-FFF2-40B4-BE49-F238E27FC236}">
                <a16:creationId xmlns:a16="http://schemas.microsoft.com/office/drawing/2014/main" id="{F3E117E7-3E56-26AE-0217-FCEE3651755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24341" y="2814684"/>
            <a:ext cx="1802324" cy="1802324"/>
          </a:xfrm>
          <a:prstGeom prst="rect">
            <a:avLst/>
          </a:prstGeom>
        </p:spPr>
      </p:pic>
      <p:sp>
        <p:nvSpPr>
          <p:cNvPr id="4" name="ZoneTexte 3">
            <a:extLst>
              <a:ext uri="{FF2B5EF4-FFF2-40B4-BE49-F238E27FC236}">
                <a16:creationId xmlns:a16="http://schemas.microsoft.com/office/drawing/2014/main" id="{C416713A-AE0A-AAB9-3581-C1BBC9BB9410}"/>
              </a:ext>
            </a:extLst>
          </p:cNvPr>
          <p:cNvSpPr txBox="1"/>
          <p:nvPr/>
        </p:nvSpPr>
        <p:spPr>
          <a:xfrm>
            <a:off x="294972" y="4085661"/>
            <a:ext cx="2755799" cy="193899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FF0000"/>
                </a:solidFill>
                <a:effectLst/>
                <a:uLnTx/>
                <a:uFillTx/>
                <a:latin typeface="Century Gothic" panose="020B0502020202020204"/>
                <a:ea typeface="+mn-ea"/>
                <a:cs typeface="+mn-cs"/>
              </a:rPr>
              <a:t>*</a:t>
            </a:r>
            <a:r>
              <a:rPr kumimoji="0" lang="fr-FR" sz="2000" b="1" i="0" u="none" strike="noStrike" kern="1200" cap="none" spc="0" normalizeH="0" baseline="0" noProof="0" dirty="0">
                <a:ln>
                  <a:noFill/>
                </a:ln>
                <a:solidFill>
                  <a:srgbClr val="014954"/>
                </a:solidFill>
                <a:effectLst/>
                <a:uLnTx/>
                <a:uFillTx/>
                <a:latin typeface="Century Gothic" panose="020B0502020202020204"/>
                <a:ea typeface="+mn-ea"/>
                <a:cs typeface="+mn-cs"/>
              </a:rPr>
              <a:t> </a:t>
            </a:r>
            <a:r>
              <a:rPr kumimoji="0" lang="fr-FR" sz="2000" b="1" i="0" u="none" strike="noStrike" kern="1200" cap="none" spc="0" normalizeH="0" baseline="0" noProof="0" dirty="0">
                <a:ln>
                  <a:noFill/>
                </a:ln>
                <a:solidFill>
                  <a:srgbClr val="FF0000"/>
                </a:solidFill>
                <a:effectLst/>
                <a:uLnTx/>
                <a:uFillTx/>
                <a:latin typeface="Century Gothic" panose="020B0502020202020204"/>
                <a:ea typeface="+mn-ea"/>
                <a:cs typeface="+mn-cs"/>
              </a:rPr>
              <a:t>si je n’ai pas les moyens</a:t>
            </a:r>
            <a:r>
              <a:rPr kumimoji="0" lang="fr-FR" sz="2000" b="1" i="0" u="none" strike="noStrike" kern="1200" cap="none" spc="0" normalizeH="0" baseline="0" noProof="0" dirty="0">
                <a:ln>
                  <a:noFill/>
                </a:ln>
                <a:solidFill>
                  <a:srgbClr val="014954"/>
                </a:solidFill>
                <a:effectLst/>
                <a:uLnTx/>
                <a:uFillTx/>
                <a:latin typeface="Century Gothic" panose="020B0502020202020204"/>
                <a:ea typeface="+mn-ea"/>
                <a:cs typeface="+mn-cs"/>
              </a:rPr>
              <a:t>, je reviens à l’étape précédente ou je demande de l’écoute empathique</a:t>
            </a:r>
            <a:endParaRPr kumimoji="0" lang="fr-FR" sz="2000" b="0" i="0" u="none" strike="noStrike" kern="1200" cap="none" spc="0" normalizeH="0" baseline="0" noProof="0" dirty="0">
              <a:ln>
                <a:noFill/>
              </a:ln>
              <a:solidFill>
                <a:srgbClr val="014954"/>
              </a:solidFill>
              <a:effectLst/>
              <a:uLnTx/>
              <a:uFillTx/>
              <a:latin typeface="Century Gothic" panose="020B0502020202020204"/>
              <a:ea typeface="+mn-ea"/>
              <a:cs typeface="+mn-cs"/>
            </a:endParaRPr>
          </a:p>
        </p:txBody>
      </p:sp>
      <p:sp>
        <p:nvSpPr>
          <p:cNvPr id="7" name="ZoneTexte 6">
            <a:extLst>
              <a:ext uri="{FF2B5EF4-FFF2-40B4-BE49-F238E27FC236}">
                <a16:creationId xmlns:a16="http://schemas.microsoft.com/office/drawing/2014/main" id="{6470FADA-BEAC-BC3E-2018-2347F370DFAF}"/>
              </a:ext>
            </a:extLst>
          </p:cNvPr>
          <p:cNvSpPr txBox="1"/>
          <p:nvPr/>
        </p:nvSpPr>
        <p:spPr>
          <a:xfrm>
            <a:off x="4095432" y="6396275"/>
            <a:ext cx="4069755"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FF9933"/>
                </a:solidFill>
                <a:effectLst/>
                <a:uLnTx/>
                <a:uFillTx/>
                <a:latin typeface="Century Gothic" panose="020B0502020202020204"/>
                <a:ea typeface="+mn-ea"/>
                <a:cs typeface="+mn-cs"/>
              </a:rPr>
              <a:t>L’écoute se fait dans le présent</a:t>
            </a:r>
            <a:endParaRPr kumimoji="0" lang="fr-FR" sz="2000" b="0" i="0" u="none" strike="noStrike" kern="1200" cap="none" spc="0" normalizeH="0" baseline="0" noProof="0" dirty="0">
              <a:ln>
                <a:noFill/>
              </a:ln>
              <a:solidFill>
                <a:srgbClr val="FF9933"/>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0856505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15" name="Image 25">
            <a:extLst>
              <a:ext uri="{FF2B5EF4-FFF2-40B4-BE49-F238E27FC236}">
                <a16:creationId xmlns:a16="http://schemas.microsoft.com/office/drawing/2014/main" id="{F47AA6AE-5650-44D4-BB9F-290FF0D41A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6063834"/>
            <a:ext cx="1505527" cy="794166"/>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95C953A4-5299-7F49-D5E7-0EEA57AFEA9D}"/>
              </a:ext>
            </a:extLst>
          </p:cNvPr>
          <p:cNvSpPr txBox="1"/>
          <p:nvPr/>
        </p:nvSpPr>
        <p:spPr>
          <a:xfrm>
            <a:off x="611787" y="346970"/>
            <a:ext cx="9840174"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14954"/>
                </a:solidFill>
                <a:effectLst/>
                <a:uLnTx/>
                <a:uFillTx/>
                <a:latin typeface="Century Gothic" panose="020B0502020202020204"/>
                <a:ea typeface="+mn-ea"/>
                <a:cs typeface="+mn-cs"/>
              </a:rPr>
              <a:t>Prendre en compte les besoins de l’autre, ne veut pas dire que nous allons y répondre nous-même comme demandé.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14954"/>
                </a:solidFill>
                <a:effectLst/>
                <a:uLnTx/>
                <a:uFillTx/>
                <a:latin typeface="Century Gothic" panose="020B0502020202020204"/>
                <a:ea typeface="+mn-ea"/>
                <a:cs typeface="+mn-cs"/>
              </a:rPr>
              <a:t>Nous avons le choix.</a:t>
            </a:r>
            <a:endParaRPr kumimoji="0" lang="fr-FR" sz="2400" b="0" i="0" u="none" strike="noStrike" kern="1200" cap="none" spc="0" normalizeH="0" baseline="0" noProof="0" dirty="0">
              <a:ln>
                <a:noFill/>
              </a:ln>
              <a:solidFill>
                <a:srgbClr val="014954"/>
              </a:solidFill>
              <a:effectLst/>
              <a:uLnTx/>
              <a:uFillTx/>
              <a:latin typeface="Century Gothic" panose="020B0502020202020204"/>
              <a:ea typeface="+mn-ea"/>
              <a:cs typeface="+mn-cs"/>
            </a:endParaRPr>
          </a:p>
        </p:txBody>
      </p:sp>
      <p:pic>
        <p:nvPicPr>
          <p:cNvPr id="3" name="Image 2" descr="Une image contenant texte, chien, mammifère, dessin humoristique&#10;&#10;Description générée automatiquement">
            <a:extLst>
              <a:ext uri="{FF2B5EF4-FFF2-40B4-BE49-F238E27FC236}">
                <a16:creationId xmlns:a16="http://schemas.microsoft.com/office/drawing/2014/main" id="{A50B9ABB-3B9D-BB17-A9B6-104848A34F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0930" y="1968193"/>
            <a:ext cx="2961565" cy="4391006"/>
          </a:xfrm>
          <a:prstGeom prst="rect">
            <a:avLst/>
          </a:prstGeom>
        </p:spPr>
      </p:pic>
      <p:sp>
        <p:nvSpPr>
          <p:cNvPr id="8" name="ZoneTexte 7">
            <a:extLst>
              <a:ext uri="{FF2B5EF4-FFF2-40B4-BE49-F238E27FC236}">
                <a16:creationId xmlns:a16="http://schemas.microsoft.com/office/drawing/2014/main" id="{9E686492-EF30-B280-0DC9-1CBD9CB4F905}"/>
              </a:ext>
            </a:extLst>
          </p:cNvPr>
          <p:cNvSpPr txBox="1"/>
          <p:nvPr/>
        </p:nvSpPr>
        <p:spPr>
          <a:xfrm>
            <a:off x="642640" y="1991809"/>
            <a:ext cx="3516086" cy="401648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700" b="1" i="0" u="none" strike="noStrike" kern="1200" cap="none" spc="0" normalizeH="0" baseline="0" noProof="0" dirty="0">
                <a:ln>
                  <a:noFill/>
                </a:ln>
                <a:solidFill>
                  <a:srgbClr val="014954"/>
                </a:solidFill>
                <a:effectLst/>
                <a:uLnTx/>
                <a:uFillTx/>
                <a:latin typeface="Century Gothic" panose="020B0502020202020204"/>
                <a:ea typeface="+mn-ea"/>
                <a:cs typeface="+mn-cs"/>
              </a:rPr>
              <a:t>Nos habitudes nous coincent parfois.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700" b="1" i="0" u="none" strike="noStrike" kern="1200" cap="none" spc="0" normalizeH="0" baseline="0" noProof="0" dirty="0">
                <a:ln>
                  <a:noFill/>
                </a:ln>
                <a:solidFill>
                  <a:srgbClr val="014954"/>
                </a:solidFill>
                <a:effectLst/>
                <a:uLnTx/>
                <a:uFillTx/>
                <a:latin typeface="Century Gothic" panose="020B0502020202020204"/>
                <a:ea typeface="+mn-ea"/>
                <a:cs typeface="+mn-cs"/>
              </a:rPr>
              <a:t>Nous pensons que nous n’avons pas le choix.</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700" b="1" i="0" u="none" strike="noStrike" kern="1200" cap="none" spc="0" normalizeH="0" baseline="0" noProof="0" dirty="0">
              <a:ln>
                <a:noFill/>
              </a:ln>
              <a:solidFill>
                <a:srgbClr val="014954"/>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700" b="1" i="0" u="none" strike="noStrike" kern="1200" cap="none" spc="0" normalizeH="0" baseline="0" noProof="0" dirty="0">
                <a:ln>
                  <a:noFill/>
                </a:ln>
                <a:solidFill>
                  <a:srgbClr val="014954"/>
                </a:solidFill>
                <a:effectLst/>
                <a:uLnTx/>
                <a:uFillTx/>
                <a:latin typeface="Century Gothic" panose="020B0502020202020204"/>
                <a:ea typeface="+mn-ea"/>
                <a:cs typeface="+mn-cs"/>
              </a:rPr>
              <a:t>Derrière, les « il faut », « je dois », il y a des besoins…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700" b="1" i="0" u="none" strike="noStrike" kern="1200" cap="none" spc="0" normalizeH="0" baseline="0" noProof="0" dirty="0">
                <a:ln>
                  <a:noFill/>
                </a:ln>
                <a:solidFill>
                  <a:srgbClr val="014954"/>
                </a:solidFill>
                <a:effectLst/>
                <a:uLnTx/>
                <a:uFillTx/>
                <a:latin typeface="Century Gothic" panose="020B0502020202020204"/>
                <a:ea typeface="+mn-ea"/>
                <a:cs typeface="+mn-cs"/>
              </a:rPr>
              <a:t>Lesquels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700" b="1" i="0" u="none" strike="noStrike" kern="1200" cap="none" spc="0" normalizeH="0" baseline="0" noProof="0" dirty="0">
              <a:ln>
                <a:noFill/>
              </a:ln>
              <a:solidFill>
                <a:srgbClr val="014954"/>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700" b="1" i="0" u="none" strike="noStrike" kern="1200" cap="none" spc="0" normalizeH="0" baseline="0" noProof="0" dirty="0">
              <a:ln>
                <a:noFill/>
              </a:ln>
              <a:solidFill>
                <a:srgbClr val="014954"/>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700" b="1" i="0" u="none" strike="noStrike" kern="1200" cap="none" spc="0" normalizeH="0" baseline="0" noProof="0" dirty="0">
                <a:ln>
                  <a:noFill/>
                </a:ln>
                <a:solidFill>
                  <a:srgbClr val="014954"/>
                </a:solidFill>
                <a:effectLst/>
                <a:uLnTx/>
                <a:uFillTx/>
                <a:latin typeface="Century Gothic" panose="020B0502020202020204"/>
                <a:ea typeface="+mn-ea"/>
                <a:cs typeface="+mn-cs"/>
              </a:rPr>
              <a:t>Quels sont les besoins que je n’écoute pas ?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700" b="1" i="0" u="none" strike="noStrike" kern="1200" cap="none" spc="0" normalizeH="0" baseline="0" noProof="0" dirty="0">
              <a:ln>
                <a:noFill/>
              </a:ln>
              <a:solidFill>
                <a:srgbClr val="014954"/>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700" b="1" i="0" u="none" strike="noStrike" kern="1200" cap="none" spc="0" normalizeH="0" baseline="0" noProof="0" dirty="0">
                <a:ln>
                  <a:noFill/>
                </a:ln>
                <a:solidFill>
                  <a:srgbClr val="014954"/>
                </a:solidFill>
                <a:effectLst/>
                <a:uLnTx/>
                <a:uFillTx/>
                <a:latin typeface="Century Gothic" panose="020B0502020202020204"/>
                <a:ea typeface="+mn-ea"/>
                <a:cs typeface="+mn-cs"/>
              </a:rPr>
              <a:t>Et quel est le coût de ne pas les écouter ?</a:t>
            </a:r>
          </a:p>
        </p:txBody>
      </p:sp>
      <p:sp>
        <p:nvSpPr>
          <p:cNvPr id="10" name="ZoneTexte 9">
            <a:extLst>
              <a:ext uri="{FF2B5EF4-FFF2-40B4-BE49-F238E27FC236}">
                <a16:creationId xmlns:a16="http://schemas.microsoft.com/office/drawing/2014/main" id="{10565EDC-4253-85EB-3CBC-704CB0A2A070}"/>
              </a:ext>
            </a:extLst>
          </p:cNvPr>
          <p:cNvSpPr txBox="1"/>
          <p:nvPr/>
        </p:nvSpPr>
        <p:spPr>
          <a:xfrm>
            <a:off x="7564699" y="4014093"/>
            <a:ext cx="4357441" cy="244682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700" b="1" i="0" u="none" strike="noStrike" kern="1200" cap="none" spc="0" normalizeH="0" baseline="0" noProof="0" dirty="0">
                <a:ln>
                  <a:noFill/>
                </a:ln>
                <a:solidFill>
                  <a:srgbClr val="014954"/>
                </a:solidFill>
                <a:effectLst/>
                <a:uLnTx/>
                <a:uFillTx/>
                <a:latin typeface="Century Gothic" panose="020B0502020202020204"/>
                <a:ea typeface="+mn-ea"/>
                <a:cs typeface="+mn-cs"/>
              </a:rPr>
              <a:t>Je prends conscience que j’ai le choix.</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700" b="1" i="0" u="none" strike="noStrike" kern="1200" cap="none" spc="0" normalizeH="0" baseline="0" noProof="0" dirty="0">
                <a:ln>
                  <a:noFill/>
                </a:ln>
                <a:solidFill>
                  <a:srgbClr val="014954"/>
                </a:solidFill>
                <a:effectLst/>
                <a:uLnTx/>
                <a:uFillTx/>
                <a:latin typeface="Century Gothic" panose="020B0502020202020204"/>
                <a:ea typeface="+mn-ea"/>
                <a:cs typeface="+mn-cs"/>
              </a:rPr>
              <a:t>Je choisis… Parce que j’ai besoin de….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700" b="1" i="0" u="none" strike="noStrike" kern="1200" cap="none" spc="0" normalizeH="0" baseline="0" noProof="0" dirty="0">
              <a:ln>
                <a:noFill/>
              </a:ln>
              <a:solidFill>
                <a:srgbClr val="014954"/>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700" b="1" i="0" u="none" strike="noStrike" kern="1200" cap="none" spc="0" normalizeH="0" baseline="0" noProof="0" dirty="0">
                <a:ln>
                  <a:noFill/>
                </a:ln>
                <a:solidFill>
                  <a:srgbClr val="014954"/>
                </a:solidFill>
                <a:effectLst/>
                <a:uLnTx/>
                <a:uFillTx/>
                <a:latin typeface="Century Gothic" panose="020B0502020202020204"/>
                <a:ea typeface="+mn-ea"/>
                <a:cs typeface="+mn-cs"/>
              </a:rPr>
              <a:t>Est-ce que ‘ce que je fais’ rencontre tous mes besoins ? Ou pas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700" b="1" i="0" u="none" strike="noStrike" kern="1200" cap="none" spc="0" normalizeH="0" baseline="0" noProof="0" dirty="0">
              <a:ln>
                <a:noFill/>
              </a:ln>
              <a:solidFill>
                <a:srgbClr val="014954"/>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700" b="1" i="0" u="none" strike="noStrike" kern="1200" cap="none" spc="0" normalizeH="0" baseline="0" noProof="0" dirty="0">
                <a:ln>
                  <a:noFill/>
                </a:ln>
                <a:solidFill>
                  <a:srgbClr val="014954"/>
                </a:solidFill>
                <a:effectLst/>
                <a:uLnTx/>
                <a:uFillTx/>
                <a:latin typeface="Century Gothic" panose="020B0502020202020204"/>
                <a:ea typeface="+mn-ea"/>
                <a:cs typeface="+mn-cs"/>
              </a:rPr>
              <a:t>Si pas, puis-je trouver des stratégies qui tiennent compte de tous mes besoins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700" b="1" i="0" u="none" strike="noStrike" kern="1200" cap="none" spc="0" normalizeH="0" baseline="0" noProof="0" dirty="0">
              <a:ln>
                <a:noFill/>
              </a:ln>
              <a:solidFill>
                <a:srgbClr val="014954"/>
              </a:solidFill>
              <a:effectLst/>
              <a:uLnTx/>
              <a:uFillTx/>
              <a:latin typeface="Century Gothic" panose="020B0502020202020204"/>
              <a:ea typeface="+mn-ea"/>
              <a:cs typeface="+mn-cs"/>
            </a:endParaRPr>
          </a:p>
        </p:txBody>
      </p:sp>
      <p:pic>
        <p:nvPicPr>
          <p:cNvPr id="2" name="Graphique 1" descr="Carte avec repère avec un remplissage uni">
            <a:extLst>
              <a:ext uri="{FF2B5EF4-FFF2-40B4-BE49-F238E27FC236}">
                <a16:creationId xmlns:a16="http://schemas.microsoft.com/office/drawing/2014/main" id="{2E4FE028-1C96-3A6C-641D-E1B5E6BE56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71810" y="489860"/>
            <a:ext cx="685800" cy="685800"/>
          </a:xfrm>
          <a:prstGeom prst="rect">
            <a:avLst/>
          </a:prstGeom>
        </p:spPr>
      </p:pic>
    </p:spTree>
    <p:extLst>
      <p:ext uri="{BB962C8B-B14F-4D97-AF65-F5344CB8AC3E}">
        <p14:creationId xmlns:p14="http://schemas.microsoft.com/office/powerpoint/2010/main" val="31884657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16" name="ZoneTexte 15">
            <a:extLst>
              <a:ext uri="{FF2B5EF4-FFF2-40B4-BE49-F238E27FC236}">
                <a16:creationId xmlns:a16="http://schemas.microsoft.com/office/drawing/2014/main" id="{32962F07-297F-B092-6C78-C04C74B77962}"/>
              </a:ext>
            </a:extLst>
          </p:cNvPr>
          <p:cNvSpPr txBox="1"/>
          <p:nvPr/>
        </p:nvSpPr>
        <p:spPr>
          <a:xfrm>
            <a:off x="1168523" y="512005"/>
            <a:ext cx="10527656" cy="667875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014954"/>
                </a:solidFill>
                <a:effectLst/>
                <a:uLnTx/>
                <a:uFillTx/>
                <a:latin typeface="Century Gothic" panose="020B0502020202020204"/>
                <a:ea typeface="+mn-ea"/>
                <a:cs typeface="+mn-cs"/>
              </a:rPr>
              <a:t>Je recherche des stratégies qui tiennent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014954"/>
                </a:solidFill>
                <a:effectLst/>
                <a:uLnTx/>
                <a:uFillTx/>
                <a:latin typeface="Century Gothic" panose="020B0502020202020204"/>
                <a:ea typeface="+mn-ea"/>
                <a:cs typeface="+mn-cs"/>
              </a:rPr>
              <a:t>compte de mes besoins et des besoins de l’autre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a:ln>
                <a:noFill/>
              </a:ln>
              <a:solidFill>
                <a:srgbClr val="014954"/>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FF0000"/>
                </a:solidFill>
                <a:effectLst/>
                <a:uLnTx/>
                <a:uFillTx/>
                <a:latin typeface="Century Gothic" panose="020B0502020202020204"/>
                <a:ea typeface="+mn-ea"/>
                <a:cs typeface="+mn-cs"/>
              </a:rPr>
              <a:t>Ce qui nécessite parfois d’abonner une stratégie particulière (à laquelle je tenais peut-être).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a:ln>
                <a:noFill/>
              </a:ln>
              <a:solidFill>
                <a:srgbClr val="014954"/>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14954"/>
                </a:solidFill>
                <a:effectLst/>
                <a:uLnTx/>
                <a:uFillTx/>
                <a:latin typeface="Century Gothic" panose="020B0502020202020204"/>
                <a:ea typeface="+mn-ea"/>
                <a:cs typeface="+mn-cs"/>
              </a:rPr>
              <a:t>Lorsque nous avons conscience de nos besoins, nous pourrons trouver des solutions créatives pour répondre à nos besoins et trouver du soutien auprès d’autres personnes si nous ne pouvons pas y répondre nous-mêmes.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a:ln>
                <a:noFill/>
              </a:ln>
              <a:solidFill>
                <a:srgbClr val="014954"/>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FF9900"/>
                </a:solidFill>
                <a:effectLst/>
                <a:uLnTx/>
                <a:uFillTx/>
                <a:latin typeface="Century Gothic" panose="020B0502020202020204"/>
                <a:ea typeface="+mn-ea"/>
                <a:cs typeface="+mn-cs"/>
              </a:rPr>
              <a:t>Prendre conscience des besoins me permet de retrouver du pouvoir sur ma vie.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14954"/>
                </a:solidFill>
                <a:effectLst/>
                <a:uLnTx/>
                <a:uFillTx/>
                <a:latin typeface="Century Gothic" panose="020B0502020202020204"/>
                <a:ea typeface="+mn-ea"/>
                <a:cs typeface="+mn-cs"/>
              </a:rPr>
              <a:t>J’ai d’autres stratégies possibles pour rencontrer mes besoins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14954"/>
                </a:solidFill>
                <a:effectLst/>
                <a:uLnTx/>
                <a:uFillTx/>
                <a:latin typeface="Century Gothic" panose="020B0502020202020204"/>
                <a:ea typeface="+mn-ea"/>
                <a:cs typeface="+mn-cs"/>
              </a:rPr>
              <a:t>	- Qu’est-ce que je peux faire moi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14954"/>
                </a:solidFill>
                <a:effectLst/>
                <a:uLnTx/>
                <a:uFillTx/>
                <a:latin typeface="Century Gothic" panose="020B0502020202020204"/>
                <a:ea typeface="+mn-ea"/>
                <a:cs typeface="+mn-cs"/>
              </a:rPr>
              <a:t>	- Qui a l’élan de me soutenir avec joie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a:ln>
                <a:noFill/>
              </a:ln>
              <a:solidFill>
                <a:srgbClr val="014954"/>
              </a:solidFill>
              <a:effectLst/>
              <a:uLnTx/>
              <a:uFillTx/>
              <a:latin typeface="Century Gothic" panose="020B0502020202020204"/>
              <a:ea typeface="+mn-ea"/>
              <a:cs typeface="+mn-cs"/>
            </a:endParaRPr>
          </a:p>
        </p:txBody>
      </p:sp>
      <p:pic>
        <p:nvPicPr>
          <p:cNvPr id="15" name="Image 25">
            <a:extLst>
              <a:ext uri="{FF2B5EF4-FFF2-40B4-BE49-F238E27FC236}">
                <a16:creationId xmlns:a16="http://schemas.microsoft.com/office/drawing/2014/main" id="{F47AA6AE-5650-44D4-BB9F-290FF0D41A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6030092"/>
            <a:ext cx="1569493" cy="82790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 name="Graphique 2" descr="Guide opérationnel avec un remplissage uni">
            <a:extLst>
              <a:ext uri="{FF2B5EF4-FFF2-40B4-BE49-F238E27FC236}">
                <a16:creationId xmlns:a16="http://schemas.microsoft.com/office/drawing/2014/main" id="{F4525711-A92A-6825-0405-9283DA8E5C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26971" y="295397"/>
            <a:ext cx="870912" cy="870912"/>
          </a:xfrm>
          <a:prstGeom prst="rect">
            <a:avLst/>
          </a:prstGeom>
        </p:spPr>
      </p:pic>
      <p:pic>
        <p:nvPicPr>
          <p:cNvPr id="2" name="Graphique 1" descr="Agriculture contour">
            <a:extLst>
              <a:ext uri="{FF2B5EF4-FFF2-40B4-BE49-F238E27FC236}">
                <a16:creationId xmlns:a16="http://schemas.microsoft.com/office/drawing/2014/main" id="{0D69A14E-8F83-37CA-04F0-9AADDE707B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45281" y="5288181"/>
            <a:ext cx="1036152" cy="1036152"/>
          </a:xfrm>
          <a:prstGeom prst="rect">
            <a:avLst/>
          </a:prstGeom>
        </p:spPr>
      </p:pic>
      <p:pic>
        <p:nvPicPr>
          <p:cNvPr id="4" name="Graphique 3" descr="Enfant avec ballon avec un remplissage uni">
            <a:extLst>
              <a:ext uri="{FF2B5EF4-FFF2-40B4-BE49-F238E27FC236}">
                <a16:creationId xmlns:a16="http://schemas.microsoft.com/office/drawing/2014/main" id="{BB926F57-3DB1-7737-6AFC-09C77E48830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87325" y="5721393"/>
            <a:ext cx="1036152" cy="1036152"/>
          </a:xfrm>
          <a:prstGeom prst="rect">
            <a:avLst/>
          </a:prstGeom>
        </p:spPr>
      </p:pic>
      <p:pic>
        <p:nvPicPr>
          <p:cNvPr id="5" name="Graphique 4" descr="Bulle de discussion contour">
            <a:extLst>
              <a:ext uri="{FF2B5EF4-FFF2-40B4-BE49-F238E27FC236}">
                <a16:creationId xmlns:a16="http://schemas.microsoft.com/office/drawing/2014/main" id="{920794D7-B1A1-16F5-2E5D-F3A3D3E3E74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785355" y="5743055"/>
            <a:ext cx="602940" cy="602940"/>
          </a:xfrm>
          <a:prstGeom prst="rect">
            <a:avLst/>
          </a:prstGeom>
        </p:spPr>
      </p:pic>
    </p:spTree>
    <p:extLst>
      <p:ext uri="{BB962C8B-B14F-4D97-AF65-F5344CB8AC3E}">
        <p14:creationId xmlns:p14="http://schemas.microsoft.com/office/powerpoint/2010/main" val="41070002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16" name="ZoneTexte 15">
            <a:extLst>
              <a:ext uri="{FF2B5EF4-FFF2-40B4-BE49-F238E27FC236}">
                <a16:creationId xmlns:a16="http://schemas.microsoft.com/office/drawing/2014/main" id="{32962F07-297F-B092-6C78-C04C74B77962}"/>
              </a:ext>
            </a:extLst>
          </p:cNvPr>
          <p:cNvSpPr txBox="1"/>
          <p:nvPr/>
        </p:nvSpPr>
        <p:spPr>
          <a:xfrm>
            <a:off x="5191431" y="1182313"/>
            <a:ext cx="6440935" cy="107721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srgbClr val="014954"/>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srgbClr val="014954"/>
              </a:solidFill>
              <a:effectLst/>
              <a:uLnTx/>
              <a:uFillTx/>
              <a:latin typeface="Century Gothic" panose="020B0502020202020204"/>
              <a:ea typeface="+mn-ea"/>
              <a:cs typeface="+mn-cs"/>
            </a:endParaRPr>
          </a:p>
        </p:txBody>
      </p:sp>
      <p:pic>
        <p:nvPicPr>
          <p:cNvPr id="15" name="Image 25">
            <a:extLst>
              <a:ext uri="{FF2B5EF4-FFF2-40B4-BE49-F238E27FC236}">
                <a16:creationId xmlns:a16="http://schemas.microsoft.com/office/drawing/2014/main" id="{F47AA6AE-5650-44D4-BB9F-290FF0D41A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6063834"/>
            <a:ext cx="1505527" cy="794166"/>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4E58FC79-03E8-C545-A63A-525DB37BEF95}"/>
              </a:ext>
            </a:extLst>
          </p:cNvPr>
          <p:cNvSpPr txBox="1"/>
          <p:nvPr/>
        </p:nvSpPr>
        <p:spPr>
          <a:xfrm>
            <a:off x="7465324" y="1432717"/>
            <a:ext cx="4465975" cy="507831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9900"/>
                </a:solidFill>
                <a:effectLst/>
                <a:uLnTx/>
                <a:uFillTx/>
                <a:latin typeface="Century Gothic" panose="020B0502020202020204"/>
                <a:ea typeface="+mn-ea"/>
                <a:cs typeface="+mn-cs"/>
              </a:rPr>
              <a:t>Je me rappelle que les besoins sont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9900"/>
                </a:solidFill>
                <a:effectLst/>
                <a:uLnTx/>
                <a:uFillTx/>
                <a:latin typeface="Century Gothic" panose="020B0502020202020204"/>
                <a:ea typeface="+mn-ea"/>
                <a:cs typeface="+mn-cs"/>
              </a:rPr>
              <a:t>- impalpables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9900"/>
                </a:solidFill>
                <a:effectLst/>
                <a:uLnTx/>
                <a:uFillTx/>
                <a:latin typeface="Century Gothic" panose="020B0502020202020204"/>
                <a:ea typeface="+mn-ea"/>
                <a:cs typeface="+mn-cs"/>
              </a:rPr>
              <a:t>- universels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rgbClr val="014954"/>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14954"/>
                </a:solidFill>
                <a:effectLst/>
                <a:uLnTx/>
                <a:uFillTx/>
                <a:latin typeface="Century Gothic" panose="020B0502020202020204"/>
                <a:ea typeface="+mn-ea"/>
                <a:cs typeface="+mn-cs"/>
              </a:rPr>
              <a:t>Ils ne dépendent pas d’une personne particulière, ni d’un objet particulier, ni d’une action d’une personne en particulier.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rgbClr val="014954"/>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14954"/>
                </a:solidFill>
                <a:effectLst/>
                <a:uLnTx/>
                <a:uFillTx/>
                <a:latin typeface="Century Gothic" panose="020B0502020202020204"/>
                <a:ea typeface="+mn-ea"/>
                <a:cs typeface="+mn-cs"/>
              </a:rPr>
              <a:t>Toucher les besoins « tout nu » me permet de retrouver du pouvoir sur ma vie.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rgbClr val="014954"/>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14954"/>
                </a:solidFill>
                <a:effectLst/>
                <a:uLnTx/>
                <a:uFillTx/>
                <a:latin typeface="Century Gothic" panose="020B0502020202020204"/>
                <a:ea typeface="+mn-ea"/>
                <a:cs typeface="+mn-cs"/>
              </a:rPr>
              <a:t>J’ai d’autres stratégies possibles pour rencontrer mes besoins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14954"/>
                </a:solidFill>
                <a:effectLst/>
                <a:uLnTx/>
                <a:uFillTx/>
                <a:latin typeface="Century Gothic" panose="020B0502020202020204"/>
                <a:ea typeface="+mn-ea"/>
                <a:cs typeface="+mn-cs"/>
              </a:rPr>
              <a:t>- Qu’est-ce que je peux faire moi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14954"/>
                </a:solidFill>
                <a:effectLst/>
                <a:uLnTx/>
                <a:uFillTx/>
                <a:latin typeface="Century Gothic" panose="020B0502020202020204"/>
                <a:ea typeface="+mn-ea"/>
                <a:cs typeface="+mn-cs"/>
              </a:rPr>
              <a:t>- Qui a l’élan de me soutenir avec joie ?</a:t>
            </a:r>
          </a:p>
        </p:txBody>
      </p:sp>
      <p:sp>
        <p:nvSpPr>
          <p:cNvPr id="5" name="ZoneTexte 4">
            <a:extLst>
              <a:ext uri="{FF2B5EF4-FFF2-40B4-BE49-F238E27FC236}">
                <a16:creationId xmlns:a16="http://schemas.microsoft.com/office/drawing/2014/main" id="{D951B292-14C8-97C6-BB5F-B6B58F5EBB6F}"/>
              </a:ext>
            </a:extLst>
          </p:cNvPr>
          <p:cNvSpPr txBox="1"/>
          <p:nvPr/>
        </p:nvSpPr>
        <p:spPr>
          <a:xfrm>
            <a:off x="357994" y="1432717"/>
            <a:ext cx="3333039" cy="424731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14954"/>
                </a:solidFill>
                <a:effectLst/>
                <a:uLnTx/>
                <a:uFillTx/>
                <a:latin typeface="Century Gothic" panose="020B0502020202020204"/>
                <a:ea typeface="+mn-ea"/>
                <a:cs typeface="+mn-cs"/>
              </a:rPr>
              <a:t>Dans ce cas, une stratégie particulière est mêlée à un besoin.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rgbClr val="014954"/>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14954"/>
                </a:solidFill>
                <a:effectLst/>
                <a:uLnTx/>
                <a:uFillTx/>
                <a:latin typeface="Century Gothic" panose="020B0502020202020204"/>
                <a:ea typeface="+mn-ea"/>
                <a:cs typeface="+mn-cs"/>
              </a:rPr>
              <a:t>Et si la personne ne désire pas répondre à ma demande, je suis coincée, impuissante.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rgbClr val="014954"/>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14954"/>
                </a:solidFill>
                <a:effectLst/>
                <a:uLnTx/>
                <a:uFillTx/>
                <a:latin typeface="Century Gothic" panose="020B0502020202020204"/>
                <a:ea typeface="+mn-ea"/>
                <a:cs typeface="+mn-cs"/>
              </a:rPr>
              <a:t>Comment puis-je l’obliger à répondre à ma demande  sans que cela ait un coût relationnel ou personnel  (conséquence des faux « oui »)</a:t>
            </a:r>
          </a:p>
        </p:txBody>
      </p:sp>
      <p:sp>
        <p:nvSpPr>
          <p:cNvPr id="9" name="ZoneTexte 8">
            <a:extLst>
              <a:ext uri="{FF2B5EF4-FFF2-40B4-BE49-F238E27FC236}">
                <a16:creationId xmlns:a16="http://schemas.microsoft.com/office/drawing/2014/main" id="{95C953A4-5299-7F49-D5E7-0EEA57AFEA9D}"/>
              </a:ext>
            </a:extLst>
          </p:cNvPr>
          <p:cNvSpPr txBox="1"/>
          <p:nvPr/>
        </p:nvSpPr>
        <p:spPr>
          <a:xfrm>
            <a:off x="611787" y="346970"/>
            <a:ext cx="9840174"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14954"/>
                </a:solidFill>
                <a:effectLst/>
                <a:uLnTx/>
                <a:uFillTx/>
                <a:latin typeface="Century Gothic" panose="020B0502020202020204"/>
                <a:ea typeface="+mn-ea"/>
                <a:cs typeface="+mn-cs"/>
              </a:rPr>
              <a:t>Si je suis </a:t>
            </a:r>
            <a:r>
              <a:rPr kumimoji="0" lang="fr-FR" sz="2400" b="1" i="0" u="none" strike="noStrike" kern="1200" cap="none" spc="0" normalizeH="0" baseline="0" noProof="0" dirty="0" err="1">
                <a:ln>
                  <a:noFill/>
                </a:ln>
                <a:solidFill>
                  <a:srgbClr val="014954"/>
                </a:solidFill>
                <a:effectLst/>
                <a:uLnTx/>
                <a:uFillTx/>
                <a:latin typeface="Century Gothic" panose="020B0502020202020204"/>
                <a:ea typeface="+mn-ea"/>
                <a:cs typeface="+mn-cs"/>
              </a:rPr>
              <a:t>bloqué.e</a:t>
            </a:r>
            <a:r>
              <a:rPr kumimoji="0" lang="fr-FR" sz="2400" b="1" i="0" u="none" strike="noStrike" kern="1200" cap="none" spc="0" normalizeH="0" baseline="0" noProof="0" dirty="0">
                <a:ln>
                  <a:noFill/>
                </a:ln>
                <a:solidFill>
                  <a:srgbClr val="014954"/>
                </a:solidFill>
                <a:effectLst/>
                <a:uLnTx/>
                <a:uFillTx/>
                <a:latin typeface="Century Gothic" panose="020B0502020202020204"/>
                <a:ea typeface="+mn-ea"/>
                <a:cs typeface="+mn-cs"/>
              </a:rPr>
              <a:t>, je vérifie : e</a:t>
            </a:r>
            <a:r>
              <a:rPr kumimoji="0" lang="fr-FR" sz="2400" b="1" i="0" u="none" strike="noStrike" kern="1200" cap="none" spc="0" normalizeH="0" baseline="0" noProof="0" dirty="0" err="1">
                <a:ln>
                  <a:noFill/>
                </a:ln>
                <a:solidFill>
                  <a:srgbClr val="014954"/>
                </a:solidFill>
                <a:effectLst/>
                <a:uLnTx/>
                <a:uFillTx/>
                <a:latin typeface="Century Gothic" panose="020B0502020202020204"/>
                <a:ea typeface="+mn-ea"/>
                <a:cs typeface="+mn-cs"/>
              </a:rPr>
              <a:t>st-ce</a:t>
            </a:r>
            <a:r>
              <a:rPr kumimoji="0" lang="fr-FR" sz="2400" b="1" i="0" u="none" strike="noStrike" kern="1200" cap="none" spc="0" normalizeH="0" baseline="0" noProof="0" dirty="0">
                <a:ln>
                  <a:noFill/>
                </a:ln>
                <a:solidFill>
                  <a:srgbClr val="014954"/>
                </a:solidFill>
                <a:effectLst/>
                <a:uLnTx/>
                <a:uFillTx/>
                <a:latin typeface="Century Gothic" panose="020B0502020202020204"/>
                <a:ea typeface="+mn-ea"/>
                <a:cs typeface="+mn-cs"/>
              </a:rPr>
              <a:t> quelqu’un ne serait pas amalgamé avec mon besoin ?</a:t>
            </a:r>
            <a:endParaRPr kumimoji="0" lang="fr-FR" sz="2400" b="0" i="0" u="none" strike="noStrike" kern="1200" cap="none" spc="0" normalizeH="0" baseline="0" noProof="0" dirty="0">
              <a:ln>
                <a:noFill/>
              </a:ln>
              <a:solidFill>
                <a:srgbClr val="014954"/>
              </a:solidFill>
              <a:effectLst/>
              <a:uLnTx/>
              <a:uFillTx/>
              <a:latin typeface="Century Gothic" panose="020B0502020202020204"/>
              <a:ea typeface="+mn-ea"/>
              <a:cs typeface="+mn-cs"/>
            </a:endParaRPr>
          </a:p>
        </p:txBody>
      </p:sp>
      <p:pic>
        <p:nvPicPr>
          <p:cNvPr id="7" name="Image 6" descr="Une image contenant texte, mammifère, chien, dessin humoristique&#10;&#10;Description générée automatiquement">
            <a:extLst>
              <a:ext uri="{FF2B5EF4-FFF2-40B4-BE49-F238E27FC236}">
                <a16:creationId xmlns:a16="http://schemas.microsoft.com/office/drawing/2014/main" id="{F2C276C4-639B-C025-F302-6CEDAFA3DF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1659" y="1432717"/>
            <a:ext cx="3333039" cy="4941778"/>
          </a:xfrm>
          <a:prstGeom prst="rect">
            <a:avLst/>
          </a:prstGeom>
        </p:spPr>
      </p:pic>
      <p:pic>
        <p:nvPicPr>
          <p:cNvPr id="2" name="Graphique 1" descr="Carte avec repère avec un remplissage uni">
            <a:extLst>
              <a:ext uri="{FF2B5EF4-FFF2-40B4-BE49-F238E27FC236}">
                <a16:creationId xmlns:a16="http://schemas.microsoft.com/office/drawing/2014/main" id="{BBB05FC6-C1E5-97B3-19BC-8751F3C18EA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71810" y="489860"/>
            <a:ext cx="685800" cy="685800"/>
          </a:xfrm>
          <a:prstGeom prst="rect">
            <a:avLst/>
          </a:prstGeom>
        </p:spPr>
      </p:pic>
    </p:spTree>
    <p:extLst>
      <p:ext uri="{BB962C8B-B14F-4D97-AF65-F5344CB8AC3E}">
        <p14:creationId xmlns:p14="http://schemas.microsoft.com/office/powerpoint/2010/main" val="22029729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7" name="Picture 136">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9" name="Picture 138">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1" name="Oval 140">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pic>
        <p:nvPicPr>
          <p:cNvPr id="143" name="Picture 142">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45" name="Picture 144">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7" name="Rectangle 146">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49" name="Rectangle 148">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51"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53" name="Freeform: Shape 152">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5" name="Rectangle 154">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26" name="ZoneTexte 25">
            <a:extLst>
              <a:ext uri="{FF2B5EF4-FFF2-40B4-BE49-F238E27FC236}">
                <a16:creationId xmlns:a16="http://schemas.microsoft.com/office/drawing/2014/main" id="{C30383BB-2202-4552-A259-4AB9636FF9BC}"/>
              </a:ext>
            </a:extLst>
          </p:cNvPr>
          <p:cNvSpPr txBox="1"/>
          <p:nvPr/>
        </p:nvSpPr>
        <p:spPr>
          <a:xfrm>
            <a:off x="441219" y="246392"/>
            <a:ext cx="7502739" cy="5740033"/>
          </a:xfrm>
          <a:prstGeom prst="rect">
            <a:avLst/>
          </a:prstGeom>
          <a:noFill/>
        </p:spPr>
        <p:txBody>
          <a:bodyPr wrap="square">
            <a:spAutoFit/>
          </a:bodyPr>
          <a:lstStyle/>
          <a:p>
            <a:pPr defTabSz="914400">
              <a:spcAft>
                <a:spcPts val="600"/>
              </a:spcAft>
            </a:pPr>
            <a:r>
              <a:rPr lang="en-US" sz="4000" b="1" dirty="0"/>
              <a:t>En résumé :</a:t>
            </a:r>
          </a:p>
          <a:p>
            <a:pPr defTabSz="914400">
              <a:spcAft>
                <a:spcPts val="600"/>
              </a:spcAft>
            </a:pPr>
            <a:r>
              <a:rPr lang="en-US" sz="4000" b="1" u="sng" dirty="0"/>
              <a:t>3 Questions </a:t>
            </a:r>
            <a:r>
              <a:rPr lang="en-US" sz="4000" b="1" u="sng" dirty="0" err="1"/>
              <a:t>clés</a:t>
            </a:r>
            <a:r>
              <a:rPr lang="en-US" sz="4000" b="1" u="sng" dirty="0"/>
              <a:t> :</a:t>
            </a:r>
          </a:p>
          <a:p>
            <a:pPr defTabSz="914400">
              <a:spcAft>
                <a:spcPts val="600"/>
              </a:spcAft>
            </a:pPr>
            <a:endParaRPr lang="en-US" sz="3600" b="1" dirty="0"/>
          </a:p>
          <a:p>
            <a:pPr marL="571500" indent="-571500" defTabSz="914400">
              <a:spcAft>
                <a:spcPts val="600"/>
              </a:spcAft>
              <a:buFont typeface="Arial" panose="020B0604020202020204" pitchFamily="34" charset="0"/>
              <a:buChar char="•"/>
            </a:pPr>
            <a:r>
              <a:rPr lang="en-US" sz="3600" b="1" dirty="0" err="1"/>
              <a:t>Qu’est-ce</a:t>
            </a:r>
            <a:r>
              <a:rPr lang="en-US" sz="3600" b="1" dirty="0"/>
              <a:t> qui se passe ?</a:t>
            </a:r>
          </a:p>
          <a:p>
            <a:pPr defTabSz="914400">
              <a:spcAft>
                <a:spcPts val="600"/>
              </a:spcAft>
            </a:pPr>
            <a:endParaRPr lang="en-US" sz="3600" b="1" dirty="0"/>
          </a:p>
          <a:p>
            <a:pPr marL="571500" indent="-571500" defTabSz="914400">
              <a:spcAft>
                <a:spcPts val="600"/>
              </a:spcAft>
              <a:buFont typeface="Arial" panose="020B0604020202020204" pitchFamily="34" charset="0"/>
              <a:buChar char="•"/>
            </a:pPr>
            <a:r>
              <a:rPr lang="en-US" sz="3600" b="1" noProof="0" dirty="0" err="1"/>
              <a:t>Qu’est-ce</a:t>
            </a:r>
            <a:r>
              <a:rPr lang="en-US" sz="3600" b="1" noProof="0" dirty="0"/>
              <a:t> que je </a:t>
            </a:r>
            <a:r>
              <a:rPr lang="en-US" sz="3600" b="1" noProof="0" dirty="0" err="1"/>
              <a:t>veux</a:t>
            </a:r>
            <a:r>
              <a:rPr lang="en-US" sz="3600" b="1" noProof="0" dirty="0"/>
              <a:t> vivre </a:t>
            </a:r>
            <a:r>
              <a:rPr lang="en-US" sz="3600" b="1" dirty="0" err="1"/>
              <a:t>fondamentalement</a:t>
            </a:r>
            <a:r>
              <a:rPr lang="en-US" sz="3600" b="1" noProof="0" dirty="0"/>
              <a:t> ?</a:t>
            </a:r>
          </a:p>
          <a:p>
            <a:pPr defTabSz="914400">
              <a:spcAft>
                <a:spcPts val="600"/>
              </a:spcAft>
            </a:pPr>
            <a:endParaRPr lang="en-US" sz="3600" b="1" noProof="0" dirty="0"/>
          </a:p>
          <a:p>
            <a:pPr marL="571500" indent="-571500" defTabSz="914400">
              <a:spcAft>
                <a:spcPts val="600"/>
              </a:spcAft>
              <a:buFont typeface="Arial" panose="020B0604020202020204" pitchFamily="34" charset="0"/>
              <a:buChar char="•"/>
            </a:pPr>
            <a:r>
              <a:rPr lang="en-US" sz="3600" b="1" dirty="0" err="1"/>
              <a:t>Qu’est-ce</a:t>
            </a:r>
            <a:r>
              <a:rPr lang="en-US" sz="3600" b="1" dirty="0"/>
              <a:t> que je </a:t>
            </a:r>
            <a:r>
              <a:rPr lang="en-US" sz="3600" b="1" dirty="0" err="1"/>
              <a:t>fais</a:t>
            </a:r>
            <a:r>
              <a:rPr lang="en-US" sz="3600" b="1" dirty="0"/>
              <a:t> ?</a:t>
            </a:r>
            <a:r>
              <a:rPr lang="en-US" sz="3600" b="1" noProof="0" dirty="0"/>
              <a:t> </a:t>
            </a:r>
          </a:p>
        </p:txBody>
      </p:sp>
      <p:pic>
        <p:nvPicPr>
          <p:cNvPr id="3" name="Graphique 2" descr="Carte avec repère avec un remplissage uni">
            <a:extLst>
              <a:ext uri="{FF2B5EF4-FFF2-40B4-BE49-F238E27FC236}">
                <a16:creationId xmlns:a16="http://schemas.microsoft.com/office/drawing/2014/main" id="{7FB2A04A-4E18-40F5-8563-949AEF2F9A9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16276" y="184968"/>
            <a:ext cx="728871" cy="728871"/>
          </a:xfrm>
          <a:prstGeom prst="rect">
            <a:avLst/>
          </a:prstGeom>
        </p:spPr>
      </p:pic>
      <p:sp>
        <p:nvSpPr>
          <p:cNvPr id="17" name="ZoneTexte 16">
            <a:extLst>
              <a:ext uri="{FF2B5EF4-FFF2-40B4-BE49-F238E27FC236}">
                <a16:creationId xmlns:a16="http://schemas.microsoft.com/office/drawing/2014/main" id="{301C2078-067B-1714-01B5-E5EE69A10EF5}"/>
              </a:ext>
            </a:extLst>
          </p:cNvPr>
          <p:cNvSpPr txBox="1"/>
          <p:nvPr/>
        </p:nvSpPr>
        <p:spPr>
          <a:xfrm>
            <a:off x="7819332" y="1330644"/>
            <a:ext cx="3605529" cy="461665"/>
          </a:xfrm>
          <a:prstGeom prst="rect">
            <a:avLst/>
          </a:prstGeom>
          <a:noFill/>
        </p:spPr>
        <p:txBody>
          <a:bodyPr wrap="square">
            <a:spAutoFit/>
          </a:bodyPr>
          <a:lstStyle/>
          <a:p>
            <a:pPr defTabSz="914400">
              <a:spcAft>
                <a:spcPts val="600"/>
              </a:spcAft>
            </a:pPr>
            <a:r>
              <a:rPr lang="en-US" sz="2400" b="1" dirty="0">
                <a:solidFill>
                  <a:srgbClr val="FFFFFF"/>
                </a:solidFill>
              </a:rPr>
              <a:t>Je </a:t>
            </a:r>
            <a:r>
              <a:rPr lang="en-US" sz="2400" b="1" dirty="0" err="1">
                <a:solidFill>
                  <a:srgbClr val="FFFFFF"/>
                </a:solidFill>
              </a:rPr>
              <a:t>reviens</a:t>
            </a:r>
            <a:r>
              <a:rPr lang="en-US" sz="2400" b="1" dirty="0">
                <a:solidFill>
                  <a:srgbClr val="FFFFFF"/>
                </a:solidFill>
              </a:rPr>
              <a:t> </a:t>
            </a:r>
            <a:r>
              <a:rPr lang="en-US" sz="2400" b="1" dirty="0" err="1">
                <a:solidFill>
                  <a:srgbClr val="FFFFFF"/>
                </a:solidFill>
              </a:rPr>
              <a:t>vers</a:t>
            </a:r>
            <a:r>
              <a:rPr lang="en-US" sz="2400" b="1" dirty="0">
                <a:solidFill>
                  <a:srgbClr val="FFFFFF"/>
                </a:solidFill>
              </a:rPr>
              <a:t> </a:t>
            </a:r>
            <a:r>
              <a:rPr lang="en-US" sz="2400" b="1" dirty="0" err="1">
                <a:solidFill>
                  <a:srgbClr val="FFFFFF"/>
                </a:solidFill>
              </a:rPr>
              <a:t>moi</a:t>
            </a:r>
            <a:r>
              <a:rPr lang="en-US" sz="2400" b="1" dirty="0">
                <a:solidFill>
                  <a:srgbClr val="FFFFFF"/>
                </a:solidFill>
              </a:rPr>
              <a:t> !</a:t>
            </a:r>
          </a:p>
        </p:txBody>
      </p:sp>
      <p:pic>
        <p:nvPicPr>
          <p:cNvPr id="4" name="Graphique 3" descr="Rose des vents avec un remplissage uni">
            <a:extLst>
              <a:ext uri="{FF2B5EF4-FFF2-40B4-BE49-F238E27FC236}">
                <a16:creationId xmlns:a16="http://schemas.microsoft.com/office/drawing/2014/main" id="{F736CD17-6C6F-588F-53EA-FA4CD5C1537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89109" y="3735767"/>
            <a:ext cx="1971708" cy="1971708"/>
          </a:xfrm>
          <a:prstGeom prst="rect">
            <a:avLst/>
          </a:prstGeom>
        </p:spPr>
      </p:pic>
      <p:pic>
        <p:nvPicPr>
          <p:cNvPr id="19" name="Graphique 18" descr="Clé avec un remplissage uni">
            <a:extLst>
              <a:ext uri="{FF2B5EF4-FFF2-40B4-BE49-F238E27FC236}">
                <a16:creationId xmlns:a16="http://schemas.microsoft.com/office/drawing/2014/main" id="{33FB2FFA-AAA2-D4EA-F529-1258EF10D4A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31152" y="1108837"/>
            <a:ext cx="914400" cy="914400"/>
          </a:xfrm>
          <a:prstGeom prst="rect">
            <a:avLst/>
          </a:prstGeom>
        </p:spPr>
      </p:pic>
      <p:pic>
        <p:nvPicPr>
          <p:cNvPr id="20" name="Graphique 19" descr="Sablier 30% avec un remplissage uni">
            <a:extLst>
              <a:ext uri="{FF2B5EF4-FFF2-40B4-BE49-F238E27FC236}">
                <a16:creationId xmlns:a16="http://schemas.microsoft.com/office/drawing/2014/main" id="{4D89ED03-DA35-AE89-2F3D-4E2317E4C1E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086577" y="2066892"/>
            <a:ext cx="914400" cy="914400"/>
          </a:xfrm>
          <a:prstGeom prst="rect">
            <a:avLst/>
          </a:prstGeom>
        </p:spPr>
      </p:pic>
      <p:sp>
        <p:nvSpPr>
          <p:cNvPr id="21" name="ZoneTexte 20">
            <a:extLst>
              <a:ext uri="{FF2B5EF4-FFF2-40B4-BE49-F238E27FC236}">
                <a16:creationId xmlns:a16="http://schemas.microsoft.com/office/drawing/2014/main" id="{F7009262-9980-A397-E9BF-3B412C75FA4B}"/>
              </a:ext>
            </a:extLst>
          </p:cNvPr>
          <p:cNvSpPr txBox="1"/>
          <p:nvPr/>
        </p:nvSpPr>
        <p:spPr>
          <a:xfrm>
            <a:off x="9201834" y="3116409"/>
            <a:ext cx="1811484" cy="461665"/>
          </a:xfrm>
          <a:prstGeom prst="rect">
            <a:avLst/>
          </a:prstGeom>
          <a:noFill/>
        </p:spPr>
        <p:txBody>
          <a:bodyPr wrap="square">
            <a:spAutoFit/>
          </a:bodyPr>
          <a:lstStyle/>
          <a:p>
            <a:pPr defTabSz="914400">
              <a:spcAft>
                <a:spcPts val="600"/>
              </a:spcAft>
            </a:pPr>
            <a:r>
              <a:rPr lang="en-US" sz="2400" b="1" dirty="0">
                <a:solidFill>
                  <a:srgbClr val="FFFFFF"/>
                </a:solidFill>
              </a:rPr>
              <a:t>Je </a:t>
            </a:r>
            <a:r>
              <a:rPr lang="en-US" sz="2400" b="1" dirty="0" err="1">
                <a:solidFill>
                  <a:srgbClr val="FFFFFF"/>
                </a:solidFill>
              </a:rPr>
              <a:t>ralentis</a:t>
            </a:r>
            <a:endParaRPr lang="en-US" sz="2400" b="1" dirty="0">
              <a:solidFill>
                <a:srgbClr val="FFFFFF"/>
              </a:solidFill>
            </a:endParaRPr>
          </a:p>
        </p:txBody>
      </p:sp>
      <p:pic>
        <p:nvPicPr>
          <p:cNvPr id="23" name="Graphique 22" descr="Iceberg avec un remplissage uni">
            <a:extLst>
              <a:ext uri="{FF2B5EF4-FFF2-40B4-BE49-F238E27FC236}">
                <a16:creationId xmlns:a16="http://schemas.microsoft.com/office/drawing/2014/main" id="{4D5FB1BC-9E22-648F-942F-9D633DE0931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173952" y="4038600"/>
            <a:ext cx="914400" cy="914400"/>
          </a:xfrm>
          <a:prstGeom prst="rect">
            <a:avLst/>
          </a:prstGeom>
        </p:spPr>
      </p:pic>
      <p:pic>
        <p:nvPicPr>
          <p:cNvPr id="24" name="Image 25">
            <a:extLst>
              <a:ext uri="{FF2B5EF4-FFF2-40B4-BE49-F238E27FC236}">
                <a16:creationId xmlns:a16="http://schemas.microsoft.com/office/drawing/2014/main" id="{6458C269-677B-1865-1143-D3D04746E3B6}"/>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1" y="6063835"/>
            <a:ext cx="1505527" cy="794166"/>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5A3A257D-B37C-3485-BB87-1235B0E5471D}"/>
              </a:ext>
            </a:extLst>
          </p:cNvPr>
          <p:cNvSpPr txBox="1"/>
          <p:nvPr/>
        </p:nvSpPr>
        <p:spPr>
          <a:xfrm>
            <a:off x="8596946" y="5558183"/>
            <a:ext cx="2968448" cy="830997"/>
          </a:xfrm>
          <a:prstGeom prst="rect">
            <a:avLst/>
          </a:prstGeom>
          <a:noFill/>
        </p:spPr>
        <p:txBody>
          <a:bodyPr wrap="square">
            <a:spAutoFit/>
          </a:bodyPr>
          <a:lstStyle/>
          <a:p>
            <a:pPr defTabSz="914400">
              <a:spcAft>
                <a:spcPts val="600"/>
              </a:spcAft>
            </a:pPr>
            <a:r>
              <a:rPr lang="en-US" sz="2400" b="1" dirty="0">
                <a:solidFill>
                  <a:srgbClr val="FFFFFF"/>
                </a:solidFill>
              </a:rPr>
              <a:t>Je me </a:t>
            </a:r>
            <a:r>
              <a:rPr lang="en-US" sz="2400" b="1" dirty="0" err="1">
                <a:solidFill>
                  <a:srgbClr val="FFFFFF"/>
                </a:solidFill>
              </a:rPr>
              <a:t>connecte</a:t>
            </a:r>
            <a:r>
              <a:rPr lang="en-US" sz="2400" b="1" dirty="0">
                <a:solidFill>
                  <a:srgbClr val="FFFFFF"/>
                </a:solidFill>
              </a:rPr>
              <a:t> à </a:t>
            </a:r>
            <a:r>
              <a:rPr lang="en-US" sz="2400" b="1" dirty="0" err="1">
                <a:solidFill>
                  <a:srgbClr val="FFFFFF"/>
                </a:solidFill>
              </a:rPr>
              <a:t>mon</a:t>
            </a:r>
            <a:r>
              <a:rPr lang="en-US" sz="2400" b="1" dirty="0">
                <a:solidFill>
                  <a:srgbClr val="FFFFFF"/>
                </a:solidFill>
              </a:rPr>
              <a:t> intention</a:t>
            </a:r>
          </a:p>
        </p:txBody>
      </p:sp>
    </p:spTree>
    <p:extLst>
      <p:ext uri="{BB962C8B-B14F-4D97-AF65-F5344CB8AC3E}">
        <p14:creationId xmlns:p14="http://schemas.microsoft.com/office/powerpoint/2010/main" val="3660874331"/>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9" name="ZoneTexte 8">
            <a:extLst>
              <a:ext uri="{FF2B5EF4-FFF2-40B4-BE49-F238E27FC236}">
                <a16:creationId xmlns:a16="http://schemas.microsoft.com/office/drawing/2014/main" id="{342C0112-946B-4300-99E5-5868F581A2F4}"/>
              </a:ext>
            </a:extLst>
          </p:cNvPr>
          <p:cNvSpPr txBox="1"/>
          <p:nvPr/>
        </p:nvSpPr>
        <p:spPr>
          <a:xfrm>
            <a:off x="927575" y="706683"/>
            <a:ext cx="2410712" cy="461665"/>
          </a:xfrm>
          <a:prstGeom prst="rect">
            <a:avLst/>
          </a:prstGeom>
          <a:noFill/>
        </p:spPr>
        <p:txBody>
          <a:bodyPr wrap="square">
            <a:spAutoFit/>
          </a:bodyPr>
          <a:lstStyle/>
          <a:p>
            <a:r>
              <a:rPr lang="fr-FR" sz="2400" b="1" dirty="0">
                <a:solidFill>
                  <a:schemeClr val="bg1"/>
                </a:solidFill>
              </a:rPr>
              <a:t>Où j’en suis ?</a:t>
            </a:r>
          </a:p>
        </p:txBody>
      </p:sp>
      <p:sp>
        <p:nvSpPr>
          <p:cNvPr id="11" name="ZoneTexte 10">
            <a:extLst>
              <a:ext uri="{FF2B5EF4-FFF2-40B4-BE49-F238E27FC236}">
                <a16:creationId xmlns:a16="http://schemas.microsoft.com/office/drawing/2014/main" id="{3AA5E43A-01C6-4431-878B-B1A51630267E}"/>
              </a:ext>
            </a:extLst>
          </p:cNvPr>
          <p:cNvSpPr txBox="1"/>
          <p:nvPr/>
        </p:nvSpPr>
        <p:spPr>
          <a:xfrm>
            <a:off x="1209898" y="1092029"/>
            <a:ext cx="3197661" cy="369332"/>
          </a:xfrm>
          <a:prstGeom prst="rect">
            <a:avLst/>
          </a:prstGeom>
          <a:noFill/>
        </p:spPr>
        <p:txBody>
          <a:bodyPr wrap="square">
            <a:spAutoFit/>
          </a:bodyPr>
          <a:lstStyle/>
          <a:p>
            <a:r>
              <a:rPr lang="fr-FR" b="1" dirty="0">
                <a:solidFill>
                  <a:schemeClr val="bg1"/>
                </a:solidFill>
              </a:rPr>
              <a:t>Ai-je de l’espace en moi</a:t>
            </a:r>
            <a:r>
              <a:rPr lang="fr-FR" sz="1800" b="1" dirty="0">
                <a:solidFill>
                  <a:schemeClr val="bg1"/>
                </a:solidFill>
              </a:rPr>
              <a:t> ?</a:t>
            </a:r>
          </a:p>
        </p:txBody>
      </p:sp>
      <p:sp>
        <p:nvSpPr>
          <p:cNvPr id="13" name="ZoneTexte 12">
            <a:extLst>
              <a:ext uri="{FF2B5EF4-FFF2-40B4-BE49-F238E27FC236}">
                <a16:creationId xmlns:a16="http://schemas.microsoft.com/office/drawing/2014/main" id="{32A2D398-CBDC-4726-848C-8417D5A63029}"/>
              </a:ext>
            </a:extLst>
          </p:cNvPr>
          <p:cNvSpPr txBox="1"/>
          <p:nvPr/>
        </p:nvSpPr>
        <p:spPr>
          <a:xfrm>
            <a:off x="5444971" y="5395677"/>
            <a:ext cx="3197661" cy="646331"/>
          </a:xfrm>
          <a:prstGeom prst="rect">
            <a:avLst/>
          </a:prstGeom>
          <a:noFill/>
        </p:spPr>
        <p:txBody>
          <a:bodyPr wrap="square">
            <a:spAutoFit/>
          </a:bodyPr>
          <a:lstStyle/>
          <a:p>
            <a:r>
              <a:rPr lang="fr-FR" sz="1800" b="1" dirty="0">
                <a:solidFill>
                  <a:srgbClr val="FF0000"/>
                </a:solidFill>
              </a:rPr>
              <a:t>Je n’ai plus de moyens</a:t>
            </a:r>
          </a:p>
          <a:p>
            <a:r>
              <a:rPr lang="fr-FR" sz="1800" b="1" dirty="0">
                <a:solidFill>
                  <a:srgbClr val="FF0000"/>
                </a:solidFill>
              </a:rPr>
              <a:t>Là, je suis hors de moi </a:t>
            </a:r>
            <a:r>
              <a:rPr lang="fr-FR" b="1" dirty="0">
                <a:solidFill>
                  <a:srgbClr val="FF0000"/>
                </a:solidFill>
              </a:rPr>
              <a:t>!</a:t>
            </a:r>
          </a:p>
        </p:txBody>
      </p:sp>
      <p:sp>
        <p:nvSpPr>
          <p:cNvPr id="6" name="Flèche : double flèche verticale 5">
            <a:extLst>
              <a:ext uri="{FF2B5EF4-FFF2-40B4-BE49-F238E27FC236}">
                <a16:creationId xmlns:a16="http://schemas.microsoft.com/office/drawing/2014/main" id="{539DB5E8-C223-47A0-83F6-55B0C822B444}"/>
              </a:ext>
            </a:extLst>
          </p:cNvPr>
          <p:cNvSpPr/>
          <p:nvPr/>
        </p:nvSpPr>
        <p:spPr>
          <a:xfrm>
            <a:off x="2530092" y="1553694"/>
            <a:ext cx="652390" cy="3762940"/>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Graphique 13" descr="Bécher avec un remplissage uni">
            <a:extLst>
              <a:ext uri="{FF2B5EF4-FFF2-40B4-BE49-F238E27FC236}">
                <a16:creationId xmlns:a16="http://schemas.microsoft.com/office/drawing/2014/main" id="{8622D41D-D9D0-48A9-B323-3865EAA383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09222" y="4098947"/>
            <a:ext cx="1320870" cy="1320870"/>
          </a:xfrm>
          <a:prstGeom prst="rect">
            <a:avLst/>
          </a:prstGeom>
        </p:spPr>
      </p:pic>
      <p:pic>
        <p:nvPicPr>
          <p:cNvPr id="15" name="Graphique 14" descr="Colombe avec un remplissage uni">
            <a:extLst>
              <a:ext uri="{FF2B5EF4-FFF2-40B4-BE49-F238E27FC236}">
                <a16:creationId xmlns:a16="http://schemas.microsoft.com/office/drawing/2014/main" id="{D95CFDB8-6E92-47B2-8FF3-0DBE852BF6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05281" y="1354360"/>
            <a:ext cx="914400" cy="914400"/>
          </a:xfrm>
          <a:prstGeom prst="rect">
            <a:avLst/>
          </a:prstGeom>
        </p:spPr>
      </p:pic>
      <p:pic>
        <p:nvPicPr>
          <p:cNvPr id="4" name="Graphique 3" descr="Carte avec repère avec un remplissage uni">
            <a:extLst>
              <a:ext uri="{FF2B5EF4-FFF2-40B4-BE49-F238E27FC236}">
                <a16:creationId xmlns:a16="http://schemas.microsoft.com/office/drawing/2014/main" id="{68D8D437-7547-42EF-810F-60E3C6A31E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437812" y="406229"/>
            <a:ext cx="685800" cy="685800"/>
          </a:xfrm>
          <a:prstGeom prst="rect">
            <a:avLst/>
          </a:prstGeom>
        </p:spPr>
      </p:pic>
      <p:sp>
        <p:nvSpPr>
          <p:cNvPr id="17" name="ZoneTexte 16">
            <a:extLst>
              <a:ext uri="{FF2B5EF4-FFF2-40B4-BE49-F238E27FC236}">
                <a16:creationId xmlns:a16="http://schemas.microsoft.com/office/drawing/2014/main" id="{9F5869DD-B940-4D04-8D74-71C4AF207C4F}"/>
              </a:ext>
            </a:extLst>
          </p:cNvPr>
          <p:cNvSpPr txBox="1"/>
          <p:nvPr/>
        </p:nvSpPr>
        <p:spPr>
          <a:xfrm>
            <a:off x="10335667" y="1263404"/>
            <a:ext cx="1227737" cy="369332"/>
          </a:xfrm>
          <a:prstGeom prst="rect">
            <a:avLst/>
          </a:prstGeom>
          <a:noFill/>
        </p:spPr>
        <p:txBody>
          <a:bodyPr wrap="square">
            <a:spAutoFit/>
          </a:bodyPr>
          <a:lstStyle/>
          <a:p>
            <a:r>
              <a:rPr lang="fr-FR" sz="1800" b="1" dirty="0">
                <a:solidFill>
                  <a:schemeClr val="bg1"/>
                </a:solidFill>
              </a:rPr>
              <a:t>Repères</a:t>
            </a:r>
          </a:p>
        </p:txBody>
      </p:sp>
      <p:sp>
        <p:nvSpPr>
          <p:cNvPr id="2" name="Triangle isocèle 1">
            <a:extLst>
              <a:ext uri="{FF2B5EF4-FFF2-40B4-BE49-F238E27FC236}">
                <a16:creationId xmlns:a16="http://schemas.microsoft.com/office/drawing/2014/main" id="{99DD7EAB-C860-A596-3E8D-DE9D639AA8CA}"/>
              </a:ext>
            </a:extLst>
          </p:cNvPr>
          <p:cNvSpPr/>
          <p:nvPr/>
        </p:nvSpPr>
        <p:spPr>
          <a:xfrm rot="10800000">
            <a:off x="5140445" y="1239973"/>
            <a:ext cx="2911065" cy="4098872"/>
          </a:xfrm>
          <a:prstGeom prst="triangle">
            <a:avLst>
              <a:gd name="adj" fmla="val 47546"/>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585105C7-47ED-05BF-C8C8-888A30BC4EA5}"/>
              </a:ext>
            </a:extLst>
          </p:cNvPr>
          <p:cNvSpPr txBox="1"/>
          <p:nvPr/>
        </p:nvSpPr>
        <p:spPr>
          <a:xfrm>
            <a:off x="4893523" y="681335"/>
            <a:ext cx="3470881" cy="461665"/>
          </a:xfrm>
          <a:prstGeom prst="rect">
            <a:avLst/>
          </a:prstGeom>
          <a:noFill/>
        </p:spPr>
        <p:txBody>
          <a:bodyPr wrap="square">
            <a:spAutoFit/>
          </a:bodyPr>
          <a:lstStyle/>
          <a:p>
            <a:r>
              <a:rPr lang="fr-FR" sz="2400" b="1" dirty="0">
                <a:solidFill>
                  <a:schemeClr val="bg1"/>
                </a:solidFill>
              </a:rPr>
              <a:t>Cône de disponibilité</a:t>
            </a:r>
          </a:p>
        </p:txBody>
      </p:sp>
      <p:pic>
        <p:nvPicPr>
          <p:cNvPr id="28" name="Graphique 27" descr="Collision avec un remplissage uni">
            <a:extLst>
              <a:ext uri="{FF2B5EF4-FFF2-40B4-BE49-F238E27FC236}">
                <a16:creationId xmlns:a16="http://schemas.microsoft.com/office/drawing/2014/main" id="{FE964520-4EBE-4317-688A-061920A1F28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111526" y="5144728"/>
            <a:ext cx="1505527" cy="1505527"/>
          </a:xfrm>
          <a:prstGeom prst="rect">
            <a:avLst/>
          </a:prstGeom>
        </p:spPr>
      </p:pic>
      <p:cxnSp>
        <p:nvCxnSpPr>
          <p:cNvPr id="30" name="Connecteur droit 29">
            <a:extLst>
              <a:ext uri="{FF2B5EF4-FFF2-40B4-BE49-F238E27FC236}">
                <a16:creationId xmlns:a16="http://schemas.microsoft.com/office/drawing/2014/main" id="{F1D09637-EBA7-EA15-9B73-42A2C2F27573}"/>
              </a:ext>
            </a:extLst>
          </p:cNvPr>
          <p:cNvCxnSpPr/>
          <p:nvPr/>
        </p:nvCxnSpPr>
        <p:spPr>
          <a:xfrm>
            <a:off x="5397501" y="1941342"/>
            <a:ext cx="24100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81AB4DE1-6DFA-F4C1-CD5E-352B9FA4CC9B}"/>
              </a:ext>
            </a:extLst>
          </p:cNvPr>
          <p:cNvCxnSpPr/>
          <p:nvPr/>
        </p:nvCxnSpPr>
        <p:spPr>
          <a:xfrm>
            <a:off x="5711483" y="2729132"/>
            <a:ext cx="18156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6DC830FA-F783-9598-7515-BBC2735F429F}"/>
              </a:ext>
            </a:extLst>
          </p:cNvPr>
          <p:cNvCxnSpPr>
            <a:cxnSpLocks/>
          </p:cNvCxnSpPr>
          <p:nvPr/>
        </p:nvCxnSpPr>
        <p:spPr>
          <a:xfrm>
            <a:off x="5993411" y="3412216"/>
            <a:ext cx="13217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ZoneTexte 38">
            <a:extLst>
              <a:ext uri="{FF2B5EF4-FFF2-40B4-BE49-F238E27FC236}">
                <a16:creationId xmlns:a16="http://schemas.microsoft.com/office/drawing/2014/main" id="{007B1320-B6FE-1857-EC55-3B72B97DE2E1}"/>
              </a:ext>
            </a:extLst>
          </p:cNvPr>
          <p:cNvSpPr txBox="1"/>
          <p:nvPr/>
        </p:nvSpPr>
        <p:spPr>
          <a:xfrm>
            <a:off x="5390943" y="1354360"/>
            <a:ext cx="2410068" cy="369332"/>
          </a:xfrm>
          <a:prstGeom prst="rect">
            <a:avLst/>
          </a:prstGeom>
          <a:noFill/>
        </p:spPr>
        <p:txBody>
          <a:bodyPr wrap="square">
            <a:spAutoFit/>
          </a:bodyPr>
          <a:lstStyle/>
          <a:p>
            <a:r>
              <a:rPr lang="fr-FR" b="1" dirty="0">
                <a:solidFill>
                  <a:schemeClr val="bg1"/>
                </a:solidFill>
              </a:rPr>
              <a:t>Ecoute empathique</a:t>
            </a:r>
            <a:endParaRPr lang="fr-FR" sz="1800" b="1" dirty="0">
              <a:solidFill>
                <a:schemeClr val="bg1"/>
              </a:solidFill>
            </a:endParaRPr>
          </a:p>
        </p:txBody>
      </p:sp>
      <p:sp>
        <p:nvSpPr>
          <p:cNvPr id="40" name="ZoneTexte 39">
            <a:extLst>
              <a:ext uri="{FF2B5EF4-FFF2-40B4-BE49-F238E27FC236}">
                <a16:creationId xmlns:a16="http://schemas.microsoft.com/office/drawing/2014/main" id="{6478BE0C-0B19-30A5-02DF-D95296E734A6}"/>
              </a:ext>
            </a:extLst>
          </p:cNvPr>
          <p:cNvSpPr txBox="1"/>
          <p:nvPr/>
        </p:nvSpPr>
        <p:spPr>
          <a:xfrm>
            <a:off x="5856807" y="2059051"/>
            <a:ext cx="1622292" cy="646331"/>
          </a:xfrm>
          <a:prstGeom prst="rect">
            <a:avLst/>
          </a:prstGeom>
          <a:noFill/>
        </p:spPr>
        <p:txBody>
          <a:bodyPr wrap="square">
            <a:spAutoFit/>
          </a:bodyPr>
          <a:lstStyle/>
          <a:p>
            <a:r>
              <a:rPr lang="fr-FR" b="1" dirty="0">
                <a:solidFill>
                  <a:schemeClr val="bg1"/>
                </a:solidFill>
              </a:rPr>
              <a:t>Expression authentique</a:t>
            </a:r>
            <a:endParaRPr lang="fr-FR" sz="1800" b="1" dirty="0">
              <a:solidFill>
                <a:schemeClr val="bg1"/>
              </a:solidFill>
            </a:endParaRPr>
          </a:p>
        </p:txBody>
      </p:sp>
      <p:sp>
        <p:nvSpPr>
          <p:cNvPr id="41" name="ZoneTexte 40">
            <a:extLst>
              <a:ext uri="{FF2B5EF4-FFF2-40B4-BE49-F238E27FC236}">
                <a16:creationId xmlns:a16="http://schemas.microsoft.com/office/drawing/2014/main" id="{D45AF939-558C-F032-9D41-B0E5B63571A7}"/>
              </a:ext>
            </a:extLst>
          </p:cNvPr>
          <p:cNvSpPr txBox="1"/>
          <p:nvPr/>
        </p:nvSpPr>
        <p:spPr>
          <a:xfrm>
            <a:off x="5760120" y="2759721"/>
            <a:ext cx="1815665" cy="369332"/>
          </a:xfrm>
          <a:prstGeom prst="rect">
            <a:avLst/>
          </a:prstGeom>
          <a:noFill/>
        </p:spPr>
        <p:txBody>
          <a:bodyPr wrap="square">
            <a:spAutoFit/>
          </a:bodyPr>
          <a:lstStyle/>
          <a:p>
            <a:r>
              <a:rPr lang="fr-FR" b="1" dirty="0" err="1">
                <a:solidFill>
                  <a:schemeClr val="bg1"/>
                </a:solidFill>
              </a:rPr>
              <a:t>Autoempathie</a:t>
            </a:r>
            <a:endParaRPr lang="fr-FR" sz="1800" b="1" dirty="0">
              <a:solidFill>
                <a:schemeClr val="bg1"/>
              </a:solidFill>
            </a:endParaRPr>
          </a:p>
        </p:txBody>
      </p:sp>
      <p:cxnSp>
        <p:nvCxnSpPr>
          <p:cNvPr id="45" name="Connecteur droit 44">
            <a:extLst>
              <a:ext uri="{FF2B5EF4-FFF2-40B4-BE49-F238E27FC236}">
                <a16:creationId xmlns:a16="http://schemas.microsoft.com/office/drawing/2014/main" id="{4FC35ACE-FEEC-5C6C-C579-4E66CC8CCC09}"/>
              </a:ext>
            </a:extLst>
          </p:cNvPr>
          <p:cNvCxnSpPr>
            <a:cxnSpLocks/>
          </p:cNvCxnSpPr>
          <p:nvPr/>
        </p:nvCxnSpPr>
        <p:spPr>
          <a:xfrm>
            <a:off x="6205359" y="4042917"/>
            <a:ext cx="9128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ZoneTexte 46">
            <a:extLst>
              <a:ext uri="{FF2B5EF4-FFF2-40B4-BE49-F238E27FC236}">
                <a16:creationId xmlns:a16="http://schemas.microsoft.com/office/drawing/2014/main" id="{A505B576-02CD-112C-4747-6B770CCA7031}"/>
              </a:ext>
            </a:extLst>
          </p:cNvPr>
          <p:cNvSpPr txBox="1"/>
          <p:nvPr/>
        </p:nvSpPr>
        <p:spPr>
          <a:xfrm>
            <a:off x="6041236" y="3425483"/>
            <a:ext cx="1321789" cy="646331"/>
          </a:xfrm>
          <a:prstGeom prst="rect">
            <a:avLst/>
          </a:prstGeom>
          <a:noFill/>
        </p:spPr>
        <p:txBody>
          <a:bodyPr wrap="square">
            <a:spAutoFit/>
          </a:bodyPr>
          <a:lstStyle/>
          <a:p>
            <a:r>
              <a:rPr lang="fr-FR" b="1" dirty="0">
                <a:solidFill>
                  <a:schemeClr val="bg1"/>
                </a:solidFill>
              </a:rPr>
              <a:t>Demande </a:t>
            </a:r>
          </a:p>
          <a:p>
            <a:r>
              <a:rPr lang="fr-FR" b="1" dirty="0">
                <a:solidFill>
                  <a:schemeClr val="bg1"/>
                </a:solidFill>
              </a:rPr>
              <a:t>d’écoute </a:t>
            </a:r>
            <a:endParaRPr lang="fr-FR" sz="1800" b="1" dirty="0">
              <a:solidFill>
                <a:schemeClr val="bg1"/>
              </a:solidFill>
            </a:endParaRPr>
          </a:p>
        </p:txBody>
      </p:sp>
      <p:sp>
        <p:nvSpPr>
          <p:cNvPr id="48" name="ZoneTexte 47">
            <a:extLst>
              <a:ext uri="{FF2B5EF4-FFF2-40B4-BE49-F238E27FC236}">
                <a16:creationId xmlns:a16="http://schemas.microsoft.com/office/drawing/2014/main" id="{46586C50-464C-9B67-7607-AEF864C91637}"/>
              </a:ext>
            </a:extLst>
          </p:cNvPr>
          <p:cNvSpPr txBox="1"/>
          <p:nvPr/>
        </p:nvSpPr>
        <p:spPr>
          <a:xfrm>
            <a:off x="6279807" y="4228400"/>
            <a:ext cx="763995" cy="369332"/>
          </a:xfrm>
          <a:prstGeom prst="rect">
            <a:avLst/>
          </a:prstGeom>
          <a:noFill/>
        </p:spPr>
        <p:txBody>
          <a:bodyPr wrap="square">
            <a:spAutoFit/>
          </a:bodyPr>
          <a:lstStyle/>
          <a:p>
            <a:r>
              <a:rPr lang="fr-FR" b="1" dirty="0">
                <a:solidFill>
                  <a:srgbClr val="FF0000"/>
                </a:solidFill>
              </a:rPr>
              <a:t>STOP</a:t>
            </a:r>
            <a:endParaRPr lang="fr-FR" sz="1800" b="1" dirty="0">
              <a:solidFill>
                <a:srgbClr val="FF0000"/>
              </a:solidFill>
            </a:endParaRPr>
          </a:p>
        </p:txBody>
      </p:sp>
      <p:pic>
        <p:nvPicPr>
          <p:cNvPr id="24" name="Image 25">
            <a:extLst>
              <a:ext uri="{FF2B5EF4-FFF2-40B4-BE49-F238E27FC236}">
                <a16:creationId xmlns:a16="http://schemas.microsoft.com/office/drawing/2014/main" id="{C44F6F10-8625-E1A3-55C6-E4737C942A3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1" y="6063835"/>
            <a:ext cx="1505527" cy="79416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488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13" name="ZoneTexte 12">
            <a:extLst>
              <a:ext uri="{FF2B5EF4-FFF2-40B4-BE49-F238E27FC236}">
                <a16:creationId xmlns:a16="http://schemas.microsoft.com/office/drawing/2014/main" id="{32A2D398-CBDC-4726-848C-8417D5A63029}"/>
              </a:ext>
            </a:extLst>
          </p:cNvPr>
          <p:cNvSpPr txBox="1"/>
          <p:nvPr/>
        </p:nvSpPr>
        <p:spPr>
          <a:xfrm>
            <a:off x="9544047" y="2829711"/>
            <a:ext cx="2184001"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0000"/>
                </a:solidFill>
                <a:effectLst/>
                <a:uLnTx/>
                <a:uFillTx/>
                <a:latin typeface="Century Gothic" panose="020B0502020202020204"/>
                <a:ea typeface="+mn-ea"/>
                <a:cs typeface="+mn-cs"/>
              </a:rPr>
              <a:t>J’ai juste un </a:t>
            </a:r>
            <a:r>
              <a:rPr lang="fr-FR" sz="1400" b="1" dirty="0">
                <a:solidFill>
                  <a:srgbClr val="FF0000"/>
                </a:solidFill>
                <a:latin typeface="Century Gothic" panose="020B0502020202020204"/>
              </a:rPr>
              <a:t>peu de</a:t>
            </a:r>
            <a:r>
              <a:rPr kumimoji="0" lang="fr-FR" sz="1400" b="1" i="0" u="none" strike="noStrike" kern="1200" cap="none" spc="0" normalizeH="0" baseline="0" noProof="0" dirty="0">
                <a:ln>
                  <a:noFill/>
                </a:ln>
                <a:solidFill>
                  <a:srgbClr val="FF0000"/>
                </a:solidFill>
                <a:effectLst/>
                <a:uLnTx/>
                <a:uFillTx/>
                <a:latin typeface="Century Gothic" panose="020B0502020202020204"/>
                <a:ea typeface="+mn-ea"/>
                <a:cs typeface="+mn-cs"/>
              </a:rPr>
              <a:t> moyens</a:t>
            </a:r>
          </a:p>
        </p:txBody>
      </p:sp>
      <p:sp>
        <p:nvSpPr>
          <p:cNvPr id="6" name="Flèche : double flèche verticale 5">
            <a:extLst>
              <a:ext uri="{FF2B5EF4-FFF2-40B4-BE49-F238E27FC236}">
                <a16:creationId xmlns:a16="http://schemas.microsoft.com/office/drawing/2014/main" id="{539DB5E8-C223-47A0-83F6-55B0C822B444}"/>
              </a:ext>
            </a:extLst>
          </p:cNvPr>
          <p:cNvSpPr/>
          <p:nvPr/>
        </p:nvSpPr>
        <p:spPr>
          <a:xfrm rot="5400000">
            <a:off x="5538317" y="-694949"/>
            <a:ext cx="652390" cy="3762940"/>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4" name="Graphique 13" descr="Bécher avec un remplissage uni">
            <a:extLst>
              <a:ext uri="{FF2B5EF4-FFF2-40B4-BE49-F238E27FC236}">
                <a16:creationId xmlns:a16="http://schemas.microsoft.com/office/drawing/2014/main" id="{8622D41D-D9D0-48A9-B323-3865EAA383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45696" y="1722436"/>
            <a:ext cx="654664" cy="654664"/>
          </a:xfrm>
          <a:prstGeom prst="rect">
            <a:avLst/>
          </a:prstGeom>
        </p:spPr>
      </p:pic>
      <p:pic>
        <p:nvPicPr>
          <p:cNvPr id="15" name="Graphique 14" descr="Colombe avec un remplissage uni">
            <a:extLst>
              <a:ext uri="{FF2B5EF4-FFF2-40B4-BE49-F238E27FC236}">
                <a16:creationId xmlns:a16="http://schemas.microsoft.com/office/drawing/2014/main" id="{D95CFDB8-6E92-47B2-8FF3-0DBE852BF6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68377" y="5853409"/>
            <a:ext cx="517462" cy="517462"/>
          </a:xfrm>
          <a:prstGeom prst="rect">
            <a:avLst/>
          </a:prstGeom>
        </p:spPr>
      </p:pic>
      <p:pic>
        <p:nvPicPr>
          <p:cNvPr id="4" name="Graphique 3" descr="Carte avec repère avec un remplissage uni">
            <a:extLst>
              <a:ext uri="{FF2B5EF4-FFF2-40B4-BE49-F238E27FC236}">
                <a16:creationId xmlns:a16="http://schemas.microsoft.com/office/drawing/2014/main" id="{68D8D437-7547-42EF-810F-60E3C6A31E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437812" y="406229"/>
            <a:ext cx="685800" cy="685800"/>
          </a:xfrm>
          <a:prstGeom prst="rect">
            <a:avLst/>
          </a:prstGeom>
        </p:spPr>
      </p:pic>
      <p:pic>
        <p:nvPicPr>
          <p:cNvPr id="28" name="Graphique 27" descr="Collision avec un remplissage uni">
            <a:extLst>
              <a:ext uri="{FF2B5EF4-FFF2-40B4-BE49-F238E27FC236}">
                <a16:creationId xmlns:a16="http://schemas.microsoft.com/office/drawing/2014/main" id="{FE964520-4EBE-4317-688A-061920A1F28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08310" y="1621452"/>
            <a:ext cx="348722" cy="348722"/>
          </a:xfrm>
          <a:prstGeom prst="rect">
            <a:avLst/>
          </a:prstGeom>
        </p:spPr>
      </p:pic>
      <p:sp>
        <p:nvSpPr>
          <p:cNvPr id="39" name="ZoneTexte 38">
            <a:extLst>
              <a:ext uri="{FF2B5EF4-FFF2-40B4-BE49-F238E27FC236}">
                <a16:creationId xmlns:a16="http://schemas.microsoft.com/office/drawing/2014/main" id="{007B1320-B6FE-1857-EC55-3B72B97DE2E1}"/>
              </a:ext>
            </a:extLst>
          </p:cNvPr>
          <p:cNvSpPr txBox="1"/>
          <p:nvPr/>
        </p:nvSpPr>
        <p:spPr>
          <a:xfrm>
            <a:off x="4930498" y="5131742"/>
            <a:ext cx="6862852"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14954"/>
                </a:solidFill>
                <a:effectLst/>
                <a:uLnTx/>
                <a:uFillTx/>
                <a:latin typeface="Century Gothic" panose="020B0502020202020204"/>
                <a:ea typeface="+mn-ea"/>
                <a:cs typeface="+mn-cs"/>
              </a:rPr>
              <a:t>Je peux prendre le temps de me relier à ce que vit l’autre (écoute empathique)</a:t>
            </a:r>
          </a:p>
        </p:txBody>
      </p:sp>
      <p:sp>
        <p:nvSpPr>
          <p:cNvPr id="40" name="ZoneTexte 39">
            <a:extLst>
              <a:ext uri="{FF2B5EF4-FFF2-40B4-BE49-F238E27FC236}">
                <a16:creationId xmlns:a16="http://schemas.microsoft.com/office/drawing/2014/main" id="{6478BE0C-0B19-30A5-02DF-D95296E734A6}"/>
              </a:ext>
            </a:extLst>
          </p:cNvPr>
          <p:cNvSpPr txBox="1"/>
          <p:nvPr/>
        </p:nvSpPr>
        <p:spPr>
          <a:xfrm>
            <a:off x="3913019" y="5853387"/>
            <a:ext cx="6663248" cy="923330"/>
          </a:xfrm>
          <a:prstGeom prst="rect">
            <a:avLst/>
          </a:prstGeom>
          <a:solidFill>
            <a:schemeClr val="accent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14954"/>
                </a:solidFill>
                <a:effectLst/>
                <a:uLnTx/>
                <a:uFillTx/>
                <a:latin typeface="Century Gothic" panose="020B0502020202020204"/>
                <a:ea typeface="+mn-ea"/>
                <a:cs typeface="+mn-cs"/>
              </a:rPr>
              <a:t>Une fois que j’ai fait tout ça, je peux  danser avec l’autre (Ecoute empathique &amp; Expression authentique)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14954"/>
                </a:solidFill>
                <a:effectLst/>
                <a:uLnTx/>
                <a:uFillTx/>
                <a:latin typeface="Century Gothic" panose="020B0502020202020204"/>
                <a:ea typeface="+mn-ea"/>
                <a:cs typeface="+mn-cs"/>
              </a:rPr>
              <a:t>et revenir aux étapes antérieures si je perds les moyens</a:t>
            </a:r>
          </a:p>
        </p:txBody>
      </p:sp>
      <p:sp>
        <p:nvSpPr>
          <p:cNvPr id="41" name="ZoneTexte 40">
            <a:extLst>
              <a:ext uri="{FF2B5EF4-FFF2-40B4-BE49-F238E27FC236}">
                <a16:creationId xmlns:a16="http://schemas.microsoft.com/office/drawing/2014/main" id="{D45AF939-558C-F032-9D41-B0E5B63571A7}"/>
              </a:ext>
            </a:extLst>
          </p:cNvPr>
          <p:cNvSpPr txBox="1"/>
          <p:nvPr/>
        </p:nvSpPr>
        <p:spPr>
          <a:xfrm>
            <a:off x="4954818" y="4432947"/>
            <a:ext cx="6760169"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14954"/>
                </a:solidFill>
                <a:effectLst/>
                <a:uLnTx/>
                <a:uFillTx/>
                <a:latin typeface="Century Gothic" panose="020B0502020202020204"/>
                <a:ea typeface="+mn-ea"/>
                <a:cs typeface="+mn-cs"/>
              </a:rPr>
              <a:t>Ensuite, je peux prendre le temps de traduire mes pensées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14954"/>
                </a:solidFill>
                <a:effectLst/>
                <a:uLnTx/>
                <a:uFillTx/>
                <a:latin typeface="Century Gothic" panose="020B0502020202020204"/>
                <a:ea typeface="+mn-ea"/>
                <a:cs typeface="+mn-cs"/>
              </a:rPr>
              <a:t>(</a:t>
            </a:r>
            <a:r>
              <a:rPr kumimoji="0" lang="fr-FR" sz="1800" b="1" i="0" u="none" strike="noStrike" kern="1200" cap="none" spc="0" normalizeH="0" baseline="0" noProof="0" dirty="0" err="1">
                <a:ln>
                  <a:noFill/>
                </a:ln>
                <a:solidFill>
                  <a:srgbClr val="014954"/>
                </a:solidFill>
                <a:effectLst/>
                <a:uLnTx/>
                <a:uFillTx/>
                <a:latin typeface="Century Gothic" panose="020B0502020202020204"/>
                <a:ea typeface="+mn-ea"/>
                <a:cs typeface="+mn-cs"/>
              </a:rPr>
              <a:t>Autoempathie</a:t>
            </a:r>
            <a:r>
              <a:rPr kumimoji="0" lang="fr-FR" sz="1800" b="1" i="0" u="none" strike="noStrike" kern="1200" cap="none" spc="0" normalizeH="0" baseline="0" noProof="0" dirty="0">
                <a:ln>
                  <a:noFill/>
                </a:ln>
                <a:solidFill>
                  <a:srgbClr val="014954"/>
                </a:solidFill>
                <a:effectLst/>
                <a:uLnTx/>
                <a:uFillTx/>
                <a:latin typeface="Century Gothic" panose="020B0502020202020204"/>
                <a:ea typeface="+mn-ea"/>
                <a:cs typeface="+mn-cs"/>
              </a:rPr>
              <a:t> ou demande d’empathie)</a:t>
            </a:r>
          </a:p>
        </p:txBody>
      </p:sp>
      <p:sp>
        <p:nvSpPr>
          <p:cNvPr id="50" name="ZoneTexte 49">
            <a:extLst>
              <a:ext uri="{FF2B5EF4-FFF2-40B4-BE49-F238E27FC236}">
                <a16:creationId xmlns:a16="http://schemas.microsoft.com/office/drawing/2014/main" id="{7D12E799-2F0C-C831-F531-41A5F6CFC849}"/>
              </a:ext>
            </a:extLst>
          </p:cNvPr>
          <p:cNvSpPr txBox="1"/>
          <p:nvPr/>
        </p:nvSpPr>
        <p:spPr>
          <a:xfrm>
            <a:off x="1096205" y="727467"/>
            <a:ext cx="2699855"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14954"/>
                </a:solidFill>
                <a:effectLst/>
                <a:uLnTx/>
                <a:uFillTx/>
                <a:latin typeface="Century Gothic" panose="020B0502020202020204"/>
                <a:ea typeface="+mn-ea"/>
                <a:cs typeface="+mn-cs"/>
              </a:rPr>
              <a:t>Au plus une personne a besoin d’écoute, plus elle crie</a:t>
            </a:r>
          </a:p>
        </p:txBody>
      </p:sp>
      <p:sp>
        <p:nvSpPr>
          <p:cNvPr id="51" name="ZoneTexte 50">
            <a:extLst>
              <a:ext uri="{FF2B5EF4-FFF2-40B4-BE49-F238E27FC236}">
                <a16:creationId xmlns:a16="http://schemas.microsoft.com/office/drawing/2014/main" id="{5AC929E7-F9E1-1AF8-C467-AA2DD7195E6C}"/>
              </a:ext>
            </a:extLst>
          </p:cNvPr>
          <p:cNvSpPr txBox="1"/>
          <p:nvPr/>
        </p:nvSpPr>
        <p:spPr>
          <a:xfrm>
            <a:off x="7804654" y="738826"/>
            <a:ext cx="2699855"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14954"/>
                </a:solidFill>
                <a:effectLst/>
                <a:uLnTx/>
                <a:uFillTx/>
                <a:latin typeface="Century Gothic" panose="020B0502020202020204"/>
                <a:ea typeface="+mn-ea"/>
                <a:cs typeface="+mn-cs"/>
              </a:rPr>
              <a:t>Plus elle crie, moins j’ai de ressources pour l’écouter</a:t>
            </a:r>
          </a:p>
        </p:txBody>
      </p:sp>
      <p:pic>
        <p:nvPicPr>
          <p:cNvPr id="53" name="Graphique 52" descr="Mégaphone1 avec un remplissage uni">
            <a:extLst>
              <a:ext uri="{FF2B5EF4-FFF2-40B4-BE49-F238E27FC236}">
                <a16:creationId xmlns:a16="http://schemas.microsoft.com/office/drawing/2014/main" id="{B3CD7C36-6380-A91D-DB44-9310B5C1EC8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022160" y="1003946"/>
            <a:ext cx="982922" cy="982922"/>
          </a:xfrm>
          <a:prstGeom prst="rect">
            <a:avLst/>
          </a:prstGeom>
        </p:spPr>
      </p:pic>
      <p:pic>
        <p:nvPicPr>
          <p:cNvPr id="8" name="Graphique 7" descr="Homme de Néandertal avec un remplissage uni">
            <a:extLst>
              <a:ext uri="{FF2B5EF4-FFF2-40B4-BE49-F238E27FC236}">
                <a16:creationId xmlns:a16="http://schemas.microsoft.com/office/drawing/2014/main" id="{6A7A816E-B769-E816-E1D5-5CAB92A96C3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446132" y="1485469"/>
            <a:ext cx="666728" cy="666728"/>
          </a:xfrm>
          <a:prstGeom prst="rect">
            <a:avLst/>
          </a:prstGeom>
        </p:spPr>
      </p:pic>
      <p:pic>
        <p:nvPicPr>
          <p:cNvPr id="19" name="Graphique 18" descr="Homme de Néandertal contour">
            <a:extLst>
              <a:ext uri="{FF2B5EF4-FFF2-40B4-BE49-F238E27FC236}">
                <a16:creationId xmlns:a16="http://schemas.microsoft.com/office/drawing/2014/main" id="{D7B0869F-2ED8-B2B2-D795-502588C9216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381687" y="1687345"/>
            <a:ext cx="652736" cy="652736"/>
          </a:xfrm>
          <a:prstGeom prst="rect">
            <a:avLst/>
          </a:prstGeom>
        </p:spPr>
      </p:pic>
      <p:pic>
        <p:nvPicPr>
          <p:cNvPr id="21" name="Graphique 20" descr="Profil mâle avec un remplissage uni">
            <a:extLst>
              <a:ext uri="{FF2B5EF4-FFF2-40B4-BE49-F238E27FC236}">
                <a16:creationId xmlns:a16="http://schemas.microsoft.com/office/drawing/2014/main" id="{84DC30C8-A465-E0AB-0E74-5666770DA62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522177" y="5620614"/>
            <a:ext cx="727795" cy="727795"/>
          </a:xfrm>
          <a:prstGeom prst="rect">
            <a:avLst/>
          </a:prstGeom>
        </p:spPr>
      </p:pic>
      <p:pic>
        <p:nvPicPr>
          <p:cNvPr id="23" name="Graphique 22" descr="Profil mâle contour">
            <a:extLst>
              <a:ext uri="{FF2B5EF4-FFF2-40B4-BE49-F238E27FC236}">
                <a16:creationId xmlns:a16="http://schemas.microsoft.com/office/drawing/2014/main" id="{A14C2448-4D72-EB30-1A3C-F840FD6FD2B8}"/>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952071" y="5524036"/>
            <a:ext cx="824373" cy="824373"/>
          </a:xfrm>
          <a:prstGeom prst="rect">
            <a:avLst/>
          </a:prstGeom>
        </p:spPr>
      </p:pic>
      <p:pic>
        <p:nvPicPr>
          <p:cNvPr id="25" name="Graphique 24" descr="Éclair avec un remplissage uni">
            <a:extLst>
              <a:ext uri="{FF2B5EF4-FFF2-40B4-BE49-F238E27FC236}">
                <a16:creationId xmlns:a16="http://schemas.microsoft.com/office/drawing/2014/main" id="{B1BFA8C2-1F1C-933A-3CEC-10312845F3F4}"/>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rot="18697867">
            <a:off x="543225" y="417904"/>
            <a:ext cx="702212" cy="702212"/>
          </a:xfrm>
          <a:prstGeom prst="rect">
            <a:avLst/>
          </a:prstGeom>
        </p:spPr>
      </p:pic>
      <p:pic>
        <p:nvPicPr>
          <p:cNvPr id="42" name="Graphique 41" descr="Éclair avec un remplissage uni">
            <a:extLst>
              <a:ext uri="{FF2B5EF4-FFF2-40B4-BE49-F238E27FC236}">
                <a16:creationId xmlns:a16="http://schemas.microsoft.com/office/drawing/2014/main" id="{08A92D64-D378-73BE-172C-1BA5DDC060F7}"/>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rot="1519915">
            <a:off x="9209900" y="507196"/>
            <a:ext cx="445795" cy="445795"/>
          </a:xfrm>
          <a:prstGeom prst="rect">
            <a:avLst/>
          </a:prstGeom>
        </p:spPr>
      </p:pic>
      <p:sp>
        <p:nvSpPr>
          <p:cNvPr id="43" name="ZoneTexte 42">
            <a:extLst>
              <a:ext uri="{FF2B5EF4-FFF2-40B4-BE49-F238E27FC236}">
                <a16:creationId xmlns:a16="http://schemas.microsoft.com/office/drawing/2014/main" id="{D843C17E-2780-482C-3DED-3443ACF3239F}"/>
              </a:ext>
            </a:extLst>
          </p:cNvPr>
          <p:cNvSpPr txBox="1"/>
          <p:nvPr/>
        </p:nvSpPr>
        <p:spPr>
          <a:xfrm>
            <a:off x="4486538" y="2526233"/>
            <a:ext cx="2947866"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14954"/>
                </a:solidFill>
                <a:effectLst/>
                <a:uLnTx/>
                <a:uFillTx/>
                <a:latin typeface="Century Gothic" panose="020B0502020202020204"/>
                <a:ea typeface="+mn-ea"/>
                <a:cs typeface="+mn-cs"/>
              </a:rPr>
              <a:t>Comment sortir de là ? </a:t>
            </a:r>
          </a:p>
        </p:txBody>
      </p:sp>
      <p:sp>
        <p:nvSpPr>
          <p:cNvPr id="44" name="ZoneTexte 43">
            <a:extLst>
              <a:ext uri="{FF2B5EF4-FFF2-40B4-BE49-F238E27FC236}">
                <a16:creationId xmlns:a16="http://schemas.microsoft.com/office/drawing/2014/main" id="{CF59E184-CAF9-18BB-2094-20B7BB07BF06}"/>
              </a:ext>
            </a:extLst>
          </p:cNvPr>
          <p:cNvSpPr txBox="1"/>
          <p:nvPr/>
        </p:nvSpPr>
        <p:spPr>
          <a:xfrm>
            <a:off x="1555952" y="2950929"/>
            <a:ext cx="3113815"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EEAA3E"/>
                </a:solidFill>
                <a:effectLst/>
                <a:uLnTx/>
                <a:uFillTx/>
                <a:latin typeface="Century Gothic" panose="020B0502020202020204"/>
                <a:ea typeface="+mn-ea"/>
                <a:cs typeface="+mn-cs"/>
              </a:rPr>
              <a:t>Qui a la plus de moyens ?</a:t>
            </a:r>
          </a:p>
        </p:txBody>
      </p:sp>
      <p:sp>
        <p:nvSpPr>
          <p:cNvPr id="26" name="Flèche : droite 25">
            <a:extLst>
              <a:ext uri="{FF2B5EF4-FFF2-40B4-BE49-F238E27FC236}">
                <a16:creationId xmlns:a16="http://schemas.microsoft.com/office/drawing/2014/main" id="{8A732B20-FE2A-3BA7-37AD-1EDD0131C025}"/>
              </a:ext>
            </a:extLst>
          </p:cNvPr>
          <p:cNvSpPr/>
          <p:nvPr/>
        </p:nvSpPr>
        <p:spPr>
          <a:xfrm>
            <a:off x="949491" y="2923476"/>
            <a:ext cx="476516"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6" name="ZoneTexte 45">
            <a:extLst>
              <a:ext uri="{FF2B5EF4-FFF2-40B4-BE49-F238E27FC236}">
                <a16:creationId xmlns:a16="http://schemas.microsoft.com/office/drawing/2014/main" id="{6C0D7CBC-00BC-058A-FD96-21390DAA190E}"/>
              </a:ext>
            </a:extLst>
          </p:cNvPr>
          <p:cNvSpPr txBox="1"/>
          <p:nvPr/>
        </p:nvSpPr>
        <p:spPr>
          <a:xfrm>
            <a:off x="1019377" y="459970"/>
            <a:ext cx="897994"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FF0000"/>
                </a:solidFill>
                <a:effectLst/>
                <a:uLnTx/>
                <a:uFillTx/>
                <a:latin typeface="Century Gothic" panose="020B0502020202020204"/>
                <a:ea typeface="+mn-ea"/>
                <a:cs typeface="+mn-cs"/>
              </a:rPr>
              <a:t>Stimulus</a:t>
            </a:r>
          </a:p>
        </p:txBody>
      </p:sp>
      <p:sp>
        <p:nvSpPr>
          <p:cNvPr id="52" name="ZoneTexte 51">
            <a:extLst>
              <a:ext uri="{FF2B5EF4-FFF2-40B4-BE49-F238E27FC236}">
                <a16:creationId xmlns:a16="http://schemas.microsoft.com/office/drawing/2014/main" id="{DA18C983-406F-E2D1-4F08-66712F8039CB}"/>
              </a:ext>
            </a:extLst>
          </p:cNvPr>
          <p:cNvSpPr txBox="1"/>
          <p:nvPr/>
        </p:nvSpPr>
        <p:spPr>
          <a:xfrm>
            <a:off x="4954817" y="3839870"/>
            <a:ext cx="6496822"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14954"/>
                </a:solidFill>
                <a:effectLst/>
                <a:uLnTx/>
                <a:uFillTx/>
                <a:latin typeface="Century Gothic" panose="020B0502020202020204"/>
                <a:ea typeface="+mn-ea"/>
                <a:cs typeface="+mn-cs"/>
              </a:rPr>
              <a:t>Je peux prendre le temps de laisser pisser le chacal intérieurement ou avec un tiers (besoin d’évacuation)</a:t>
            </a:r>
          </a:p>
        </p:txBody>
      </p:sp>
      <p:sp>
        <p:nvSpPr>
          <p:cNvPr id="54" name="ZoneTexte 53">
            <a:extLst>
              <a:ext uri="{FF2B5EF4-FFF2-40B4-BE49-F238E27FC236}">
                <a16:creationId xmlns:a16="http://schemas.microsoft.com/office/drawing/2014/main" id="{86C1AB45-74D5-BE1E-39F2-3FF400F92F81}"/>
              </a:ext>
            </a:extLst>
          </p:cNvPr>
          <p:cNvSpPr txBox="1"/>
          <p:nvPr/>
        </p:nvSpPr>
        <p:spPr>
          <a:xfrm>
            <a:off x="4954819" y="3409806"/>
            <a:ext cx="5048898"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14954"/>
                </a:solidFill>
                <a:effectLst/>
                <a:uLnTx/>
                <a:uFillTx/>
                <a:latin typeface="Century Gothic" panose="020B0502020202020204"/>
                <a:ea typeface="+mn-ea"/>
                <a:cs typeface="+mn-cs"/>
              </a:rPr>
              <a:t>Je peux dire STOP et prendre de la distance</a:t>
            </a:r>
          </a:p>
        </p:txBody>
      </p:sp>
      <p:sp>
        <p:nvSpPr>
          <p:cNvPr id="55" name="ZoneTexte 54">
            <a:extLst>
              <a:ext uri="{FF2B5EF4-FFF2-40B4-BE49-F238E27FC236}">
                <a16:creationId xmlns:a16="http://schemas.microsoft.com/office/drawing/2014/main" id="{2DB064AB-D325-99F0-78B0-958F1295BDA0}"/>
              </a:ext>
            </a:extLst>
          </p:cNvPr>
          <p:cNvSpPr txBox="1"/>
          <p:nvPr/>
        </p:nvSpPr>
        <p:spPr>
          <a:xfrm>
            <a:off x="1522177" y="3409806"/>
            <a:ext cx="335428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14954"/>
                </a:solidFill>
                <a:effectLst/>
                <a:uLnTx/>
                <a:uFillTx/>
                <a:latin typeface="Century Gothic" panose="020B0502020202020204"/>
                <a:ea typeface="+mn-ea"/>
                <a:cs typeface="+mn-cs"/>
              </a:rPr>
              <a:t>En fonction de mes moyens :</a:t>
            </a:r>
          </a:p>
        </p:txBody>
      </p:sp>
      <p:pic>
        <p:nvPicPr>
          <p:cNvPr id="29" name="Graphique 28" descr="Infini avec un remplissage uni">
            <a:extLst>
              <a:ext uri="{FF2B5EF4-FFF2-40B4-BE49-F238E27FC236}">
                <a16:creationId xmlns:a16="http://schemas.microsoft.com/office/drawing/2014/main" id="{A0C494A7-135B-9FE8-C0A4-03A4DE73A49D}"/>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2153802" y="5620614"/>
            <a:ext cx="914400" cy="914400"/>
          </a:xfrm>
          <a:prstGeom prst="rect">
            <a:avLst/>
          </a:prstGeom>
        </p:spPr>
      </p:pic>
      <p:sp>
        <p:nvSpPr>
          <p:cNvPr id="57" name="ZoneTexte 56">
            <a:extLst>
              <a:ext uri="{FF2B5EF4-FFF2-40B4-BE49-F238E27FC236}">
                <a16:creationId xmlns:a16="http://schemas.microsoft.com/office/drawing/2014/main" id="{61CB6DB4-AD6E-75DF-0E4F-76058782BE6D}"/>
              </a:ext>
            </a:extLst>
          </p:cNvPr>
          <p:cNvSpPr txBox="1"/>
          <p:nvPr/>
        </p:nvSpPr>
        <p:spPr>
          <a:xfrm>
            <a:off x="1096205" y="57646"/>
            <a:ext cx="9365881"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EEAA3E"/>
                </a:solidFill>
                <a:effectLst/>
                <a:uLnTx/>
                <a:uFillTx/>
                <a:latin typeface="Century Gothic" panose="020B0502020202020204"/>
                <a:ea typeface="+mn-ea"/>
                <a:cs typeface="+mn-cs"/>
              </a:rPr>
              <a:t>Le chemin le plus efficace vers la paix, n’est pas nécessairement le plus rapide</a:t>
            </a:r>
          </a:p>
        </p:txBody>
      </p:sp>
      <p:sp>
        <p:nvSpPr>
          <p:cNvPr id="58" name="ZoneTexte 57">
            <a:extLst>
              <a:ext uri="{FF2B5EF4-FFF2-40B4-BE49-F238E27FC236}">
                <a16:creationId xmlns:a16="http://schemas.microsoft.com/office/drawing/2014/main" id="{72528C84-41A8-164F-DD6C-1146B8406F46}"/>
              </a:ext>
            </a:extLst>
          </p:cNvPr>
          <p:cNvSpPr txBox="1"/>
          <p:nvPr/>
        </p:nvSpPr>
        <p:spPr>
          <a:xfrm>
            <a:off x="7429117" y="2524424"/>
            <a:ext cx="1865614"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0000"/>
                </a:solidFill>
                <a:effectLst/>
                <a:uLnTx/>
                <a:uFillTx/>
                <a:latin typeface="Century Gothic" panose="020B0502020202020204"/>
                <a:ea typeface="+mn-ea"/>
                <a:cs typeface="+mn-cs"/>
              </a:rPr>
              <a:t>Il est urgent de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0000"/>
                </a:solidFill>
                <a:effectLst/>
                <a:uLnTx/>
                <a:uFillTx/>
                <a:latin typeface="Century Gothic" panose="020B0502020202020204"/>
                <a:ea typeface="+mn-ea"/>
                <a:cs typeface="+mn-cs"/>
              </a:rPr>
              <a:t>Ralentir</a:t>
            </a:r>
          </a:p>
        </p:txBody>
      </p:sp>
      <p:sp>
        <p:nvSpPr>
          <p:cNvPr id="2" name="Flèche : droite 1">
            <a:extLst>
              <a:ext uri="{FF2B5EF4-FFF2-40B4-BE49-F238E27FC236}">
                <a16:creationId xmlns:a16="http://schemas.microsoft.com/office/drawing/2014/main" id="{B12625C1-3B83-69C3-D2E8-0A1D0096493A}"/>
              </a:ext>
            </a:extLst>
          </p:cNvPr>
          <p:cNvSpPr/>
          <p:nvPr/>
        </p:nvSpPr>
        <p:spPr>
          <a:xfrm rot="8888271">
            <a:off x="10036491" y="3342058"/>
            <a:ext cx="598473" cy="1876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3" name="Image 25">
            <a:extLst>
              <a:ext uri="{FF2B5EF4-FFF2-40B4-BE49-F238E27FC236}">
                <a16:creationId xmlns:a16="http://schemas.microsoft.com/office/drawing/2014/main" id="{6D674601-26AD-4BC7-823F-476401295214}"/>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tretch>
            <a:fillRect/>
          </a:stretch>
        </p:blipFill>
        <p:spPr bwMode="auto">
          <a:xfrm>
            <a:off x="-1" y="6063835"/>
            <a:ext cx="1505527" cy="794166"/>
          </a:xfrm>
          <a:prstGeom prst="rect">
            <a:avLst/>
          </a:prstGeom>
          <a:noFill/>
          <a:effectLst/>
          <a:extLst>
            <a:ext uri="{909E8E84-426E-40DD-AFC4-6F175D3DCCD1}">
              <a14:hiddenFill xmlns:a14="http://schemas.microsoft.com/office/drawing/2010/main">
                <a:solidFill>
                  <a:srgbClr val="FFFFFF"/>
                </a:solidFill>
              </a14:hiddenFill>
            </a:ext>
          </a:extLst>
        </p:spPr>
      </p:pic>
      <p:sp>
        <p:nvSpPr>
          <p:cNvPr id="34" name="Flèche : droite 33">
            <a:extLst>
              <a:ext uri="{FF2B5EF4-FFF2-40B4-BE49-F238E27FC236}">
                <a16:creationId xmlns:a16="http://schemas.microsoft.com/office/drawing/2014/main" id="{DDDCCC6A-BF27-1DED-6477-FBD97835F3DB}"/>
              </a:ext>
            </a:extLst>
          </p:cNvPr>
          <p:cNvSpPr/>
          <p:nvPr/>
        </p:nvSpPr>
        <p:spPr>
          <a:xfrm flipH="1">
            <a:off x="2636343" y="6407974"/>
            <a:ext cx="476516"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5" name="ZoneTexte 34">
            <a:extLst>
              <a:ext uri="{FF2B5EF4-FFF2-40B4-BE49-F238E27FC236}">
                <a16:creationId xmlns:a16="http://schemas.microsoft.com/office/drawing/2014/main" id="{6A16B84C-C2D6-31BB-BD4B-3A1287F5FAA9}"/>
              </a:ext>
            </a:extLst>
          </p:cNvPr>
          <p:cNvSpPr txBox="1"/>
          <p:nvPr/>
        </p:nvSpPr>
        <p:spPr>
          <a:xfrm>
            <a:off x="1346805" y="5000417"/>
            <a:ext cx="2579075"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EEAA3E"/>
                </a:solidFill>
                <a:effectLst/>
                <a:uLnTx/>
                <a:uFillTx/>
                <a:latin typeface="Century Gothic" panose="020B0502020202020204"/>
                <a:ea typeface="+mn-ea"/>
                <a:cs typeface="+mn-cs"/>
              </a:rPr>
              <a:t>Echanges basés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EEAA3E"/>
                </a:solidFill>
                <a:effectLst/>
                <a:uLnTx/>
                <a:uFillTx/>
                <a:latin typeface="Century Gothic" panose="020B0502020202020204"/>
                <a:ea typeface="+mn-ea"/>
                <a:cs typeface="+mn-cs"/>
              </a:rPr>
              <a:t>sur la connexion</a:t>
            </a:r>
          </a:p>
        </p:txBody>
      </p:sp>
      <p:sp>
        <p:nvSpPr>
          <p:cNvPr id="36" name="ZoneTexte 35">
            <a:extLst>
              <a:ext uri="{FF2B5EF4-FFF2-40B4-BE49-F238E27FC236}">
                <a16:creationId xmlns:a16="http://schemas.microsoft.com/office/drawing/2014/main" id="{0D696FC2-C0D4-A8E4-E893-6649C4D96B9A}"/>
              </a:ext>
            </a:extLst>
          </p:cNvPr>
          <p:cNvSpPr txBox="1"/>
          <p:nvPr/>
        </p:nvSpPr>
        <p:spPr>
          <a:xfrm>
            <a:off x="5081980" y="1857962"/>
            <a:ext cx="2579075"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EEAA3E"/>
                </a:solidFill>
                <a:effectLst/>
                <a:uLnTx/>
                <a:uFillTx/>
                <a:latin typeface="Century Gothic" panose="020B0502020202020204"/>
                <a:ea typeface="+mn-ea"/>
                <a:cs typeface="+mn-cs"/>
              </a:rPr>
              <a:t>Plus de connexion</a:t>
            </a:r>
          </a:p>
        </p:txBody>
      </p:sp>
      <p:pic>
        <p:nvPicPr>
          <p:cNvPr id="5" name="Graphique 4" descr="Sans fil contour">
            <a:extLst>
              <a:ext uri="{FF2B5EF4-FFF2-40B4-BE49-F238E27FC236}">
                <a16:creationId xmlns:a16="http://schemas.microsoft.com/office/drawing/2014/main" id="{CE729DFE-259A-7F1F-1AC5-D07BF7E5CBCB}"/>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rot="2327426">
            <a:off x="6306587" y="1494532"/>
            <a:ext cx="449648" cy="449648"/>
          </a:xfrm>
          <a:prstGeom prst="rect">
            <a:avLst/>
          </a:prstGeom>
        </p:spPr>
      </p:pic>
    </p:spTree>
    <p:extLst>
      <p:ext uri="{BB962C8B-B14F-4D97-AF65-F5344CB8AC3E}">
        <p14:creationId xmlns:p14="http://schemas.microsoft.com/office/powerpoint/2010/main" val="313987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r-FR"/>
          </a:p>
        </p:txBody>
      </p:sp>
      <p:pic>
        <p:nvPicPr>
          <p:cNvPr id="6" name="Graphique 5" descr="Carte avec repère avec un remplissage uni">
            <a:extLst>
              <a:ext uri="{FF2B5EF4-FFF2-40B4-BE49-F238E27FC236}">
                <a16:creationId xmlns:a16="http://schemas.microsoft.com/office/drawing/2014/main" id="{B5BE38D9-2710-4F1D-A2E6-6151824986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16294" y="110403"/>
            <a:ext cx="739314" cy="739314"/>
          </a:xfrm>
          <a:prstGeom prst="rect">
            <a:avLst/>
          </a:prstGeom>
        </p:spPr>
      </p:pic>
      <p:sp>
        <p:nvSpPr>
          <p:cNvPr id="7" name="ZoneTexte 6">
            <a:extLst>
              <a:ext uri="{FF2B5EF4-FFF2-40B4-BE49-F238E27FC236}">
                <a16:creationId xmlns:a16="http://schemas.microsoft.com/office/drawing/2014/main" id="{A59477CE-6502-24B4-43DD-6929E6D2B284}"/>
              </a:ext>
            </a:extLst>
          </p:cNvPr>
          <p:cNvSpPr txBox="1"/>
          <p:nvPr/>
        </p:nvSpPr>
        <p:spPr>
          <a:xfrm>
            <a:off x="1014328" y="801176"/>
            <a:ext cx="9372276" cy="1000274"/>
          </a:xfrm>
          <a:prstGeom prst="rect">
            <a:avLst/>
          </a:prstGeom>
          <a:noFill/>
        </p:spPr>
        <p:txBody>
          <a:bodyPr wrap="square">
            <a:spAutoFit/>
          </a:bodyPr>
          <a:lstStyle/>
          <a:p>
            <a:pPr defTabSz="914400">
              <a:spcAft>
                <a:spcPts val="600"/>
              </a:spcAft>
            </a:pPr>
            <a:r>
              <a:rPr lang="en-US" sz="3600" b="1" dirty="0">
                <a:solidFill>
                  <a:schemeClr val="bg1"/>
                </a:solidFill>
              </a:rPr>
              <a:t>Les obstacles à </a:t>
            </a:r>
            <a:r>
              <a:rPr lang="en-US" sz="3600" b="1" dirty="0" err="1">
                <a:solidFill>
                  <a:schemeClr val="bg1"/>
                </a:solidFill>
              </a:rPr>
              <a:t>l’écoute</a:t>
            </a:r>
            <a:r>
              <a:rPr lang="en-US" sz="3600" b="1" dirty="0">
                <a:solidFill>
                  <a:schemeClr val="bg1"/>
                </a:solidFill>
              </a:rPr>
              <a:t> </a:t>
            </a:r>
            <a:r>
              <a:rPr lang="en-US" sz="3600" b="1" dirty="0" err="1">
                <a:solidFill>
                  <a:schemeClr val="bg1"/>
                </a:solidFill>
              </a:rPr>
              <a:t>empathique</a:t>
            </a:r>
            <a:endParaRPr lang="en-US" sz="3600" b="1" dirty="0">
              <a:solidFill>
                <a:schemeClr val="bg1"/>
              </a:solidFill>
            </a:endParaRPr>
          </a:p>
          <a:p>
            <a:pPr defTabSz="914400">
              <a:spcAft>
                <a:spcPts val="600"/>
              </a:spcAft>
            </a:pPr>
            <a:endParaRPr lang="en-US" sz="1800" b="1" dirty="0">
              <a:solidFill>
                <a:schemeClr val="bg1"/>
              </a:solidFill>
            </a:endParaRPr>
          </a:p>
        </p:txBody>
      </p:sp>
      <p:sp>
        <p:nvSpPr>
          <p:cNvPr id="11" name="ZoneTexte 10">
            <a:extLst>
              <a:ext uri="{FF2B5EF4-FFF2-40B4-BE49-F238E27FC236}">
                <a16:creationId xmlns:a16="http://schemas.microsoft.com/office/drawing/2014/main" id="{A17620C3-3E4F-C4DB-168E-34FB390B7557}"/>
              </a:ext>
            </a:extLst>
          </p:cNvPr>
          <p:cNvSpPr txBox="1"/>
          <p:nvPr/>
        </p:nvSpPr>
        <p:spPr>
          <a:xfrm>
            <a:off x="1476090" y="1808992"/>
            <a:ext cx="9549685" cy="3742563"/>
          </a:xfrm>
          <a:prstGeom prst="rect">
            <a:avLst/>
          </a:prstGeom>
          <a:noFill/>
        </p:spPr>
        <p:txBody>
          <a:bodyPr wrap="square">
            <a:spAutoFit/>
          </a:bodyPr>
          <a:lstStyle/>
          <a:p>
            <a:pPr marL="342900" marR="88265" lvl="0" indent="-342900" fontAlgn="base">
              <a:lnSpc>
                <a:spcPct val="107000"/>
              </a:lnSpc>
              <a:spcAft>
                <a:spcPts val="800"/>
              </a:spcAft>
              <a:buSzPts val="1000"/>
              <a:buFont typeface="Symbol" panose="05050102010706020507" pitchFamily="18" charset="2"/>
              <a:buChar char=""/>
              <a:tabLst>
                <a:tab pos="457200" algn="l"/>
              </a:tabLst>
            </a:pPr>
            <a:r>
              <a:rPr lang="fr-BE" sz="2400" b="1" dirty="0">
                <a:solidFill>
                  <a:schemeClr val="bg1"/>
                </a:solidFill>
              </a:rPr>
              <a:t>Jugement sur la personne, la situation ou son émotion</a:t>
            </a:r>
          </a:p>
          <a:p>
            <a:pPr marL="457200" marR="88265" fontAlgn="base">
              <a:lnSpc>
                <a:spcPct val="107000"/>
              </a:lnSpc>
              <a:spcAft>
                <a:spcPts val="800"/>
              </a:spcAft>
            </a:pPr>
            <a:r>
              <a:rPr lang="fr-BE" b="1" dirty="0">
                <a:solidFill>
                  <a:schemeClr val="bg1"/>
                </a:solidFill>
              </a:rPr>
              <a:t>Diagnostiquer, psychanalyser, critiquer, complimenter, moraliser, ridiculiser</a:t>
            </a:r>
          </a:p>
          <a:p>
            <a:pPr marL="457200" marR="88265" fontAlgn="base">
              <a:lnSpc>
                <a:spcPct val="107000"/>
              </a:lnSpc>
              <a:spcAft>
                <a:spcPts val="800"/>
              </a:spcAft>
            </a:pPr>
            <a:endParaRPr lang="fr-BE" b="1" dirty="0">
              <a:solidFill>
                <a:schemeClr val="bg1"/>
              </a:solidFill>
            </a:endParaRPr>
          </a:p>
          <a:p>
            <a:pPr marL="342900" lvl="0" indent="-342900" algn="just" fontAlgn="base">
              <a:lnSpc>
                <a:spcPct val="107000"/>
              </a:lnSpc>
              <a:spcAft>
                <a:spcPts val="800"/>
              </a:spcAft>
              <a:buSzPts val="1000"/>
              <a:buFont typeface="Symbol" panose="05050102010706020507" pitchFamily="18" charset="2"/>
              <a:buChar char=""/>
              <a:tabLst>
                <a:tab pos="457200" algn="l"/>
              </a:tabLst>
            </a:pPr>
            <a:r>
              <a:rPr lang="fr-BE" sz="2400" b="1" dirty="0">
                <a:solidFill>
                  <a:schemeClr val="bg1"/>
                </a:solidFill>
              </a:rPr>
              <a:t>Solution</a:t>
            </a:r>
          </a:p>
          <a:p>
            <a:pPr lvl="0" algn="just" fontAlgn="base">
              <a:lnSpc>
                <a:spcPct val="107000"/>
              </a:lnSpc>
              <a:spcAft>
                <a:spcPts val="800"/>
              </a:spcAft>
              <a:buSzPts val="1000"/>
              <a:tabLst>
                <a:tab pos="457200" algn="l"/>
              </a:tabLst>
            </a:pPr>
            <a:r>
              <a:rPr lang="fr-BE" sz="2400" b="1" dirty="0">
                <a:solidFill>
                  <a:schemeClr val="bg1"/>
                </a:solidFill>
              </a:rPr>
              <a:t>	</a:t>
            </a:r>
            <a:r>
              <a:rPr lang="fr-BE" b="1" dirty="0">
                <a:solidFill>
                  <a:schemeClr val="bg1"/>
                </a:solidFill>
              </a:rPr>
              <a:t>conseiller, argumenter, avertir, menacer…</a:t>
            </a:r>
          </a:p>
          <a:p>
            <a:pPr lvl="0" algn="just" fontAlgn="base">
              <a:lnSpc>
                <a:spcPct val="107000"/>
              </a:lnSpc>
              <a:spcAft>
                <a:spcPts val="800"/>
              </a:spcAft>
              <a:buSzPts val="1000"/>
              <a:tabLst>
                <a:tab pos="457200" algn="l"/>
              </a:tabLst>
            </a:pPr>
            <a:endParaRPr lang="fr-BE" sz="2400" b="1" dirty="0">
              <a:solidFill>
                <a:schemeClr val="bg1"/>
              </a:solidFill>
            </a:endParaRPr>
          </a:p>
          <a:p>
            <a:pPr marL="342900" lvl="0" indent="-342900" algn="just" fontAlgn="base">
              <a:lnSpc>
                <a:spcPct val="107000"/>
              </a:lnSpc>
              <a:spcAft>
                <a:spcPts val="800"/>
              </a:spcAft>
              <a:buSzPts val="1000"/>
              <a:buFont typeface="Symbol" panose="05050102010706020507" pitchFamily="18" charset="2"/>
              <a:buChar char=""/>
              <a:tabLst>
                <a:tab pos="457200" algn="l"/>
              </a:tabLst>
            </a:pPr>
            <a:r>
              <a:rPr lang="fr-BE" sz="2400" b="1" dirty="0">
                <a:solidFill>
                  <a:schemeClr val="bg1"/>
                </a:solidFill>
              </a:rPr>
              <a:t>Diversion par rapport au vécu de l’interlocuteur</a:t>
            </a:r>
          </a:p>
          <a:p>
            <a:pPr lvl="0" algn="just" fontAlgn="base">
              <a:lnSpc>
                <a:spcPct val="107000"/>
              </a:lnSpc>
              <a:spcAft>
                <a:spcPts val="800"/>
              </a:spcAft>
              <a:buSzPts val="1000"/>
              <a:tabLst>
                <a:tab pos="457200" algn="l"/>
              </a:tabLst>
            </a:pPr>
            <a:r>
              <a:rPr lang="fr-BE" sz="2400" b="1" dirty="0">
                <a:solidFill>
                  <a:schemeClr val="bg1"/>
                </a:solidFill>
              </a:rPr>
              <a:t>	</a:t>
            </a:r>
            <a:r>
              <a:rPr lang="fr-BE" b="1" dirty="0">
                <a:solidFill>
                  <a:schemeClr val="bg1"/>
                </a:solidFill>
              </a:rPr>
              <a:t>enquêter, questionner, rassurer, consoler, dévier, 	ramener à soi, blaguer</a:t>
            </a:r>
          </a:p>
        </p:txBody>
      </p:sp>
      <p:pic>
        <p:nvPicPr>
          <p:cNvPr id="13" name="Graphique 12" descr="Tête avec engrenages avec un remplissage uni">
            <a:extLst>
              <a:ext uri="{FF2B5EF4-FFF2-40B4-BE49-F238E27FC236}">
                <a16:creationId xmlns:a16="http://schemas.microsoft.com/office/drawing/2014/main" id="{D781107C-2CAC-D04A-DB51-8A9E199515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0138478" y="2548709"/>
            <a:ext cx="1110229" cy="1000274"/>
          </a:xfrm>
          <a:prstGeom prst="rect">
            <a:avLst/>
          </a:prstGeom>
        </p:spPr>
      </p:pic>
      <p:pic>
        <p:nvPicPr>
          <p:cNvPr id="54" name="Graphique 53" descr="Couper avec un remplissage uni">
            <a:extLst>
              <a:ext uri="{FF2B5EF4-FFF2-40B4-BE49-F238E27FC236}">
                <a16:creationId xmlns:a16="http://schemas.microsoft.com/office/drawing/2014/main" id="{150C114B-206E-7289-E7E0-939AE3B5EC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36244" y="2499399"/>
            <a:ext cx="619734" cy="619734"/>
          </a:xfrm>
          <a:prstGeom prst="rect">
            <a:avLst/>
          </a:prstGeom>
        </p:spPr>
      </p:pic>
      <p:pic>
        <p:nvPicPr>
          <p:cNvPr id="55" name="Graphique 54" descr="Base-ball avec un remplissage uni">
            <a:extLst>
              <a:ext uri="{FF2B5EF4-FFF2-40B4-BE49-F238E27FC236}">
                <a16:creationId xmlns:a16="http://schemas.microsoft.com/office/drawing/2014/main" id="{5BDB2646-0958-DCD4-4828-3996FF5212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634236" y="3043175"/>
            <a:ext cx="1110229" cy="1110229"/>
          </a:xfrm>
          <a:prstGeom prst="rect">
            <a:avLst/>
          </a:prstGeom>
        </p:spPr>
      </p:pic>
      <p:pic>
        <p:nvPicPr>
          <p:cNvPr id="56" name="Graphique 55" descr="Couronne avec un remplissage uni">
            <a:extLst>
              <a:ext uri="{FF2B5EF4-FFF2-40B4-BE49-F238E27FC236}">
                <a16:creationId xmlns:a16="http://schemas.microsoft.com/office/drawing/2014/main" id="{991F7E2B-7EAD-DA82-C01B-CC4EA1E69EC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769195" y="3598289"/>
            <a:ext cx="914400" cy="914400"/>
          </a:xfrm>
          <a:prstGeom prst="rect">
            <a:avLst/>
          </a:prstGeom>
        </p:spPr>
      </p:pic>
      <p:pic>
        <p:nvPicPr>
          <p:cNvPr id="57" name="Graphique 56" descr="Insecte sous une loupe avec un remplissage uni">
            <a:extLst>
              <a:ext uri="{FF2B5EF4-FFF2-40B4-BE49-F238E27FC236}">
                <a16:creationId xmlns:a16="http://schemas.microsoft.com/office/drawing/2014/main" id="{06278EF5-D327-EBC0-B83D-DADA62FFD68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998782" y="4765591"/>
            <a:ext cx="914400" cy="914400"/>
          </a:xfrm>
          <a:prstGeom prst="rect">
            <a:avLst/>
          </a:prstGeom>
        </p:spPr>
      </p:pic>
      <p:pic>
        <p:nvPicPr>
          <p:cNvPr id="58" name="Graphique 57" descr="Malentendant avec un remplissage uni">
            <a:extLst>
              <a:ext uri="{FF2B5EF4-FFF2-40B4-BE49-F238E27FC236}">
                <a16:creationId xmlns:a16="http://schemas.microsoft.com/office/drawing/2014/main" id="{A927D432-7977-1F6C-1E5B-16F84C256CE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196724" y="467904"/>
            <a:ext cx="1365276" cy="1365276"/>
          </a:xfrm>
          <a:prstGeom prst="rect">
            <a:avLst/>
          </a:prstGeom>
        </p:spPr>
      </p:pic>
      <p:pic>
        <p:nvPicPr>
          <p:cNvPr id="14" name="Image 25">
            <a:extLst>
              <a:ext uri="{FF2B5EF4-FFF2-40B4-BE49-F238E27FC236}">
                <a16:creationId xmlns:a16="http://schemas.microsoft.com/office/drawing/2014/main" id="{D951FAAF-D9DB-7DFB-F63F-E8CF8DC079F4}"/>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1" y="6063835"/>
            <a:ext cx="1505527" cy="79416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74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E4E3C8-60AA-4405-9AB6-2CC9486B75C2}"/>
              </a:ext>
            </a:extLst>
          </p:cNvPr>
          <p:cNvSpPr>
            <a:spLocks noGrp="1"/>
          </p:cNvSpPr>
          <p:nvPr>
            <p:ph type="ctrTitle"/>
          </p:nvPr>
        </p:nvSpPr>
        <p:spPr>
          <a:xfrm>
            <a:off x="3760488" y="375376"/>
            <a:ext cx="5301428" cy="876133"/>
          </a:xfrm>
        </p:spPr>
        <p:txBody>
          <a:bodyPr>
            <a:normAutofit/>
          </a:bodyPr>
          <a:lstStyle/>
          <a:p>
            <a:r>
              <a:rPr lang="fr-FR" sz="4000" b="1" dirty="0"/>
              <a:t>La CNV, c’est quoi ?</a:t>
            </a:r>
          </a:p>
        </p:txBody>
      </p:sp>
      <p:sp>
        <p:nvSpPr>
          <p:cNvPr id="3" name="Sous-titre 2">
            <a:extLst>
              <a:ext uri="{FF2B5EF4-FFF2-40B4-BE49-F238E27FC236}">
                <a16:creationId xmlns:a16="http://schemas.microsoft.com/office/drawing/2014/main" id="{333A2D52-9443-4746-85C3-C6A529A6674F}"/>
              </a:ext>
            </a:extLst>
          </p:cNvPr>
          <p:cNvSpPr>
            <a:spLocks noGrp="1"/>
          </p:cNvSpPr>
          <p:nvPr>
            <p:ph type="subTitle" idx="1"/>
          </p:nvPr>
        </p:nvSpPr>
        <p:spPr>
          <a:xfrm>
            <a:off x="1480739" y="1367873"/>
            <a:ext cx="7036821" cy="4847301"/>
          </a:xfrm>
        </p:spPr>
        <p:txBody>
          <a:bodyPr>
            <a:normAutofit fontScale="92500" lnSpcReduction="10000"/>
          </a:bodyPr>
          <a:lstStyle/>
          <a:p>
            <a:endParaRPr lang="fr-FR" dirty="0"/>
          </a:p>
          <a:p>
            <a:r>
              <a:rPr lang="fr-FR" b="1" dirty="0">
                <a:solidFill>
                  <a:schemeClr val="tx1"/>
                </a:solidFill>
              </a:rPr>
              <a:t>processus </a:t>
            </a:r>
          </a:p>
          <a:p>
            <a:r>
              <a:rPr lang="fr-FR" b="1" dirty="0">
                <a:solidFill>
                  <a:schemeClr val="tx1"/>
                </a:solidFill>
              </a:rPr>
              <a:t>pour penser,  communiquer  et agir autrement.</a:t>
            </a:r>
          </a:p>
          <a:p>
            <a:endParaRPr lang="fr-FR" b="1" dirty="0">
              <a:solidFill>
                <a:schemeClr val="tx1"/>
              </a:solidFill>
            </a:endParaRPr>
          </a:p>
          <a:p>
            <a:endParaRPr lang="fr-FR" b="1" dirty="0">
              <a:solidFill>
                <a:schemeClr val="tx1"/>
              </a:solidFill>
            </a:endParaRPr>
          </a:p>
          <a:p>
            <a:r>
              <a:rPr lang="fr-FR" b="1" dirty="0">
                <a:solidFill>
                  <a:schemeClr val="tx1"/>
                </a:solidFill>
              </a:rPr>
              <a:t>repères pour </a:t>
            </a:r>
          </a:p>
          <a:p>
            <a:r>
              <a:rPr lang="fr-FR" b="1" dirty="0">
                <a:solidFill>
                  <a:schemeClr val="tx1"/>
                </a:solidFill>
              </a:rPr>
              <a:t>	sortir de la pensée binaire, « c’est bien ou mal »</a:t>
            </a:r>
          </a:p>
          <a:p>
            <a:r>
              <a:rPr lang="fr-FR" b="1" dirty="0">
                <a:solidFill>
                  <a:schemeClr val="tx1"/>
                </a:solidFill>
              </a:rPr>
              <a:t>	</a:t>
            </a:r>
          </a:p>
          <a:p>
            <a:endParaRPr lang="fr-FR" b="1" dirty="0">
              <a:solidFill>
                <a:schemeClr val="tx1"/>
              </a:solidFill>
            </a:endParaRPr>
          </a:p>
          <a:p>
            <a:r>
              <a:rPr lang="fr-FR" b="1" dirty="0">
                <a:solidFill>
                  <a:schemeClr val="tx1"/>
                </a:solidFill>
              </a:rPr>
              <a:t>Le chacal = manière habituelle de fonctionner</a:t>
            </a:r>
          </a:p>
          <a:p>
            <a:endParaRPr lang="fr-FR" b="1" dirty="0">
              <a:solidFill>
                <a:schemeClr val="tx1"/>
              </a:solidFill>
            </a:endParaRPr>
          </a:p>
          <a:p>
            <a:r>
              <a:rPr lang="fr-FR" b="1" dirty="0">
                <a:solidFill>
                  <a:schemeClr val="tx1"/>
                </a:solidFill>
              </a:rPr>
              <a:t>La girafe 	       = autre manière de vivre</a:t>
            </a:r>
          </a:p>
        </p:txBody>
      </p:sp>
      <p:pic>
        <p:nvPicPr>
          <p:cNvPr id="12" name="Graphique 11" descr="Cycle avec des personnes contour">
            <a:extLst>
              <a:ext uri="{FF2B5EF4-FFF2-40B4-BE49-F238E27FC236}">
                <a16:creationId xmlns:a16="http://schemas.microsoft.com/office/drawing/2014/main" id="{D721B8CC-67D9-49BB-A256-2FC218A29E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44612" y="686271"/>
            <a:ext cx="1184731" cy="1184731"/>
          </a:xfrm>
          <a:prstGeom prst="rect">
            <a:avLst/>
          </a:prstGeom>
        </p:spPr>
      </p:pic>
      <p:pic>
        <p:nvPicPr>
          <p:cNvPr id="14" name="Graphique 13" descr="Carte avec repère avec un remplissage uni">
            <a:extLst>
              <a:ext uri="{FF2B5EF4-FFF2-40B4-BE49-F238E27FC236}">
                <a16:creationId xmlns:a16="http://schemas.microsoft.com/office/drawing/2014/main" id="{7AE574FA-6D10-4D78-BB17-1ACF0F95908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90125" y="3012704"/>
            <a:ext cx="674914" cy="674914"/>
          </a:xfrm>
          <a:prstGeom prst="rect">
            <a:avLst/>
          </a:prstGeom>
        </p:spPr>
      </p:pic>
      <p:pic>
        <p:nvPicPr>
          <p:cNvPr id="16" name="Graphique 15" descr="Girafe avec un remplissage uni">
            <a:extLst>
              <a:ext uri="{FF2B5EF4-FFF2-40B4-BE49-F238E27FC236}">
                <a16:creationId xmlns:a16="http://schemas.microsoft.com/office/drawing/2014/main" id="{BE08F483-09AA-4035-9848-C2ECD7CB38C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84686" y="5656623"/>
            <a:ext cx="674915" cy="674915"/>
          </a:xfrm>
          <a:prstGeom prst="rect">
            <a:avLst/>
          </a:prstGeom>
        </p:spPr>
      </p:pic>
      <p:pic>
        <p:nvPicPr>
          <p:cNvPr id="18" name="Graphique 17" descr="Loup avec un remplissage uni">
            <a:extLst>
              <a:ext uri="{FF2B5EF4-FFF2-40B4-BE49-F238E27FC236}">
                <a16:creationId xmlns:a16="http://schemas.microsoft.com/office/drawing/2014/main" id="{C1A206BD-501E-4084-B545-26251A3530A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7697449" y="4668183"/>
            <a:ext cx="727604" cy="674914"/>
          </a:xfrm>
          <a:prstGeom prst="rect">
            <a:avLst/>
          </a:prstGeom>
        </p:spPr>
      </p:pic>
      <p:pic>
        <p:nvPicPr>
          <p:cNvPr id="20" name="Graphique 19" descr="Carrefour avec un remplissage uni">
            <a:extLst>
              <a:ext uri="{FF2B5EF4-FFF2-40B4-BE49-F238E27FC236}">
                <a16:creationId xmlns:a16="http://schemas.microsoft.com/office/drawing/2014/main" id="{D8A35345-2BF4-4FF4-9736-22631487D70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194617" y="3429000"/>
            <a:ext cx="645886" cy="645886"/>
          </a:xfrm>
          <a:prstGeom prst="rect">
            <a:avLst/>
          </a:prstGeom>
        </p:spPr>
      </p:pic>
      <p:pic>
        <p:nvPicPr>
          <p:cNvPr id="9" name="Image 25">
            <a:extLst>
              <a:ext uri="{FF2B5EF4-FFF2-40B4-BE49-F238E27FC236}">
                <a16:creationId xmlns:a16="http://schemas.microsoft.com/office/drawing/2014/main" id="{0BC44602-0172-EA6B-1970-47F7E43FDC0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1" y="6063835"/>
            <a:ext cx="1505527" cy="79416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8097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00"/>
                                        <p:tgtEl>
                                          <p:spTgt spid="3">
                                            <p:txEl>
                                              <p:pRg st="1" end="1"/>
                                            </p:txEl>
                                          </p:spTgt>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7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7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7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1500"/>
                                  </p:stCondLst>
                                  <p:iterate>
                                    <p:tmPct val="10000"/>
                                  </p:iterate>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7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1500"/>
                                  </p:stCondLst>
                                  <p:iterate>
                                    <p:tmPct val="10000"/>
                                  </p:iterate>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700"/>
                                        <p:tgtEl>
                                          <p:spTgt spid="3">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1500"/>
                                  </p:stCondLst>
                                  <p:iterate>
                                    <p:tmPct val="10000"/>
                                  </p:iterate>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700"/>
                                        <p:tgtEl>
                                          <p:spTgt spid="3">
                                            <p:txEl>
                                              <p:pRg st="11" end="11"/>
                                            </p:txEl>
                                          </p:spTgt>
                                        </p:tgtEl>
                                      </p:cBhvr>
                                    </p:animEffect>
                                  </p:childTnLst>
                                </p:cTn>
                              </p:par>
                              <p:par>
                                <p:cTn id="36" presetID="10" presetClass="entr" presetSubtype="0" fill="hold" grpId="0" nodeType="withEffect">
                                  <p:stCondLst>
                                    <p:cond delay="1000"/>
                                  </p:stCondLst>
                                  <p:iterate>
                                    <p:tmPct val="10000"/>
                                  </p:iterate>
                                  <p:childTnLst>
                                    <p:set>
                                      <p:cBhvr>
                                        <p:cTn id="37" dur="1" fill="hold">
                                          <p:stCondLst>
                                            <p:cond delay="0"/>
                                          </p:stCondLst>
                                        </p:cTn>
                                        <p:tgtEl>
                                          <p:spTgt spid="2"/>
                                        </p:tgtEl>
                                        <p:attrNameLst>
                                          <p:attrName>style.visibility</p:attrName>
                                        </p:attrNameLst>
                                      </p:cBhvr>
                                      <p:to>
                                        <p:strVal val="visible"/>
                                      </p:to>
                                    </p:set>
                                    <p:animEffect transition="in" filter="fade">
                                      <p:cBhvr>
                                        <p:cTn id="38"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17" name="Graphique 16" descr="Carte avec repère avec un remplissage uni">
            <a:extLst>
              <a:ext uri="{FF2B5EF4-FFF2-40B4-BE49-F238E27FC236}">
                <a16:creationId xmlns:a16="http://schemas.microsoft.com/office/drawing/2014/main" id="{CC6B1C37-27B0-409D-B3E7-FB218C2A00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9942" y="423387"/>
            <a:ext cx="541402" cy="541402"/>
          </a:xfrm>
          <a:prstGeom prst="rect">
            <a:avLst/>
          </a:prstGeom>
        </p:spPr>
      </p:pic>
      <p:pic>
        <p:nvPicPr>
          <p:cNvPr id="9" name="Graphique 8" descr="Renard contour">
            <a:extLst>
              <a:ext uri="{FF2B5EF4-FFF2-40B4-BE49-F238E27FC236}">
                <a16:creationId xmlns:a16="http://schemas.microsoft.com/office/drawing/2014/main" id="{89A2CDC8-F1EF-49CA-97EC-7BF3A9AD7A0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0293837" y="2348439"/>
            <a:ext cx="1804125" cy="1642897"/>
          </a:xfrm>
          <a:prstGeom prst="rect">
            <a:avLst/>
          </a:prstGeom>
        </p:spPr>
      </p:pic>
      <p:sp>
        <p:nvSpPr>
          <p:cNvPr id="11" name="ZoneTexte 10">
            <a:extLst>
              <a:ext uri="{FF2B5EF4-FFF2-40B4-BE49-F238E27FC236}">
                <a16:creationId xmlns:a16="http://schemas.microsoft.com/office/drawing/2014/main" id="{34288EF9-3004-D2F6-8CAB-41364C155CA5}"/>
              </a:ext>
            </a:extLst>
          </p:cNvPr>
          <p:cNvSpPr txBox="1"/>
          <p:nvPr/>
        </p:nvSpPr>
        <p:spPr>
          <a:xfrm>
            <a:off x="389383" y="67816"/>
            <a:ext cx="10263131" cy="180049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4400" b="1" i="0" u="none" strike="noStrike" kern="1200" cap="none" spc="0" normalizeH="0" baseline="0" noProof="0" dirty="0">
                <a:ln>
                  <a:noFill/>
                </a:ln>
                <a:solidFill>
                  <a:srgbClr val="014954"/>
                </a:solidFill>
                <a:effectLst/>
                <a:uLnTx/>
                <a:uFillTx/>
                <a:latin typeface="Century Gothic" panose="020B0502020202020204"/>
                <a:ea typeface="+mn-ea"/>
                <a:cs typeface="+mn-cs"/>
              </a:rPr>
              <a:t>Je </a:t>
            </a:r>
            <a:r>
              <a:rPr kumimoji="0" lang="en-US" sz="4400" b="1" i="0" u="none" strike="noStrike" kern="1200" cap="none" spc="0" normalizeH="0" baseline="0" noProof="0" dirty="0" err="1">
                <a:ln>
                  <a:noFill/>
                </a:ln>
                <a:solidFill>
                  <a:srgbClr val="014954"/>
                </a:solidFill>
                <a:effectLst/>
                <a:uLnTx/>
                <a:uFillTx/>
                <a:latin typeface="Century Gothic" panose="020B0502020202020204"/>
                <a:ea typeface="+mn-ea"/>
                <a:cs typeface="+mn-cs"/>
              </a:rPr>
              <a:t>fais</a:t>
            </a:r>
            <a:r>
              <a:rPr kumimoji="0" lang="en-US" sz="4400" b="1" i="0" u="none" strike="noStrike" kern="1200" cap="none" spc="0" normalizeH="0" baseline="0" noProof="0" dirty="0">
                <a:ln>
                  <a:noFill/>
                </a:ln>
                <a:solidFill>
                  <a:srgbClr val="014954"/>
                </a:solidFill>
                <a:effectLst/>
                <a:uLnTx/>
                <a:uFillTx/>
                <a:latin typeface="Century Gothic" panose="020B0502020202020204"/>
                <a:ea typeface="+mn-ea"/>
                <a:cs typeface="+mn-cs"/>
              </a:rPr>
              <a:t> attention à </a:t>
            </a:r>
            <a:r>
              <a:rPr kumimoji="0" lang="en-US" sz="4400" b="1" i="0" u="none" strike="noStrike" kern="1200" cap="none" spc="0" normalizeH="0" baseline="0" noProof="0" dirty="0" err="1">
                <a:ln>
                  <a:noFill/>
                </a:ln>
                <a:solidFill>
                  <a:srgbClr val="014954"/>
                </a:solidFill>
                <a:effectLst/>
                <a:uLnTx/>
                <a:uFillTx/>
                <a:latin typeface="Century Gothic" panose="020B0502020202020204"/>
                <a:ea typeface="+mn-ea"/>
                <a:cs typeface="+mn-cs"/>
              </a:rPr>
              <a:t>ce</a:t>
            </a:r>
            <a:r>
              <a:rPr kumimoji="0" lang="en-US" sz="4400" b="1" i="0" u="none" strike="noStrike" kern="1200" cap="none" spc="0" normalizeH="0" baseline="0" noProof="0" dirty="0">
                <a:ln>
                  <a:noFill/>
                </a:ln>
                <a:solidFill>
                  <a:srgbClr val="014954"/>
                </a:solidFill>
                <a:effectLst/>
                <a:uLnTx/>
                <a:uFillTx/>
                <a:latin typeface="Century Gothic" panose="020B0502020202020204"/>
                <a:ea typeface="+mn-ea"/>
                <a:cs typeface="+mn-cs"/>
              </a:rPr>
              <a:t> qui </a:t>
            </a:r>
            <a:r>
              <a:rPr kumimoji="0" lang="en-US" sz="4400" b="1" i="0" u="none" strike="noStrike" kern="1200" cap="none" spc="0" normalizeH="0" baseline="0" noProof="0" dirty="0" err="1">
                <a:ln>
                  <a:noFill/>
                </a:ln>
                <a:solidFill>
                  <a:srgbClr val="014954"/>
                </a:solidFill>
                <a:effectLst/>
                <a:uLnTx/>
                <a:uFillTx/>
                <a:latin typeface="Century Gothic" panose="020B0502020202020204"/>
                <a:ea typeface="+mn-ea"/>
                <a:cs typeface="+mn-cs"/>
              </a:rPr>
              <a:t>bloque</a:t>
            </a:r>
            <a:r>
              <a:rPr kumimoji="0" lang="en-US" sz="4400" b="1" i="0" u="none" strike="noStrike" kern="1200" cap="none" spc="0" normalizeH="0" baseline="0" noProof="0">
                <a:ln>
                  <a:noFill/>
                </a:ln>
                <a:solidFill>
                  <a:srgbClr val="014954"/>
                </a:solidFill>
                <a:effectLst/>
                <a:uLnTx/>
                <a:uFillTx/>
                <a:latin typeface="Century Gothic" panose="020B0502020202020204"/>
                <a:ea typeface="+mn-ea"/>
                <a:cs typeface="+mn-cs"/>
              </a:rPr>
              <a:t> la </a:t>
            </a:r>
            <a:r>
              <a:rPr kumimoji="0" lang="en-US" sz="4400" b="1" i="0" u="none" strike="noStrike" kern="1200" cap="none" spc="0" normalizeH="0" baseline="0" noProof="0" dirty="0">
                <a:ln>
                  <a:noFill/>
                </a:ln>
                <a:solidFill>
                  <a:srgbClr val="014954"/>
                </a:solidFill>
                <a:effectLst/>
                <a:uLnTx/>
                <a:uFillTx/>
                <a:latin typeface="Century Gothic" panose="020B0502020202020204"/>
                <a:ea typeface="+mn-ea"/>
                <a:cs typeface="+mn-cs"/>
              </a:rPr>
              <a:t>communication : </a:t>
            </a:r>
          </a:p>
          <a:p>
            <a:pPr defTabSz="914400">
              <a:spcAft>
                <a:spcPts val="600"/>
              </a:spcAft>
            </a:pPr>
            <a:endParaRPr lang="en-US" sz="1800" b="1" dirty="0"/>
          </a:p>
        </p:txBody>
      </p:sp>
      <p:graphicFrame>
        <p:nvGraphicFramePr>
          <p:cNvPr id="25" name="ZoneTexte 9">
            <a:extLst>
              <a:ext uri="{FF2B5EF4-FFF2-40B4-BE49-F238E27FC236}">
                <a16:creationId xmlns:a16="http://schemas.microsoft.com/office/drawing/2014/main" id="{9A57039F-4FB8-7E82-7A37-78A985772A81}"/>
              </a:ext>
            </a:extLst>
          </p:cNvPr>
          <p:cNvGraphicFramePr/>
          <p:nvPr>
            <p:extLst>
              <p:ext uri="{D42A27DB-BD31-4B8C-83A1-F6EECF244321}">
                <p14:modId xmlns:p14="http://schemas.microsoft.com/office/powerpoint/2010/main" val="592074909"/>
              </p:ext>
            </p:extLst>
          </p:nvPr>
        </p:nvGraphicFramePr>
        <p:xfrm>
          <a:off x="535666" y="2062369"/>
          <a:ext cx="6545523" cy="40759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2" name="Graphique 11" descr="Marteau d'officiel avec un remplissage uni">
            <a:extLst>
              <a:ext uri="{FF2B5EF4-FFF2-40B4-BE49-F238E27FC236}">
                <a16:creationId xmlns:a16="http://schemas.microsoft.com/office/drawing/2014/main" id="{1DBB996B-05CF-0FE9-F9BA-1C903048A61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flipH="1">
            <a:off x="6098535" y="2062369"/>
            <a:ext cx="749857" cy="753231"/>
          </a:xfrm>
          <a:prstGeom prst="rect">
            <a:avLst/>
          </a:prstGeom>
        </p:spPr>
      </p:pic>
      <p:pic>
        <p:nvPicPr>
          <p:cNvPr id="14" name="Graphique 13" descr="Faire un zoom avant avec un remplissage uni">
            <a:extLst>
              <a:ext uri="{FF2B5EF4-FFF2-40B4-BE49-F238E27FC236}">
                <a16:creationId xmlns:a16="http://schemas.microsoft.com/office/drawing/2014/main" id="{1342B03D-F57F-B41B-B5F3-4E824667612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780370" y="3640413"/>
            <a:ext cx="691177" cy="691177"/>
          </a:xfrm>
          <a:prstGeom prst="rect">
            <a:avLst/>
          </a:prstGeom>
        </p:spPr>
      </p:pic>
      <p:pic>
        <p:nvPicPr>
          <p:cNvPr id="15" name="Graphique 14" descr="Faible vision avec un remplissage uni">
            <a:extLst>
              <a:ext uri="{FF2B5EF4-FFF2-40B4-BE49-F238E27FC236}">
                <a16:creationId xmlns:a16="http://schemas.microsoft.com/office/drawing/2014/main" id="{D2B90800-415E-DDC0-ECF0-F56A19DDBE4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520949" y="4530973"/>
            <a:ext cx="914400" cy="774694"/>
          </a:xfrm>
          <a:prstGeom prst="rect">
            <a:avLst/>
          </a:prstGeom>
        </p:spPr>
      </p:pic>
      <p:pic>
        <p:nvPicPr>
          <p:cNvPr id="16" name="Graphique 15" descr="Presse-papiers tout croix avec un remplissage uni">
            <a:extLst>
              <a:ext uri="{FF2B5EF4-FFF2-40B4-BE49-F238E27FC236}">
                <a16:creationId xmlns:a16="http://schemas.microsoft.com/office/drawing/2014/main" id="{A60C3802-3319-B8C6-3490-27CB1AADF25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950394" y="2855409"/>
            <a:ext cx="753231" cy="753231"/>
          </a:xfrm>
          <a:prstGeom prst="rect">
            <a:avLst/>
          </a:prstGeom>
        </p:spPr>
      </p:pic>
      <p:pic>
        <p:nvPicPr>
          <p:cNvPr id="18" name="Graphique 17" descr="Commentaire, Je n’aime pas avec un remplissage uni">
            <a:extLst>
              <a:ext uri="{FF2B5EF4-FFF2-40B4-BE49-F238E27FC236}">
                <a16:creationId xmlns:a16="http://schemas.microsoft.com/office/drawing/2014/main" id="{A1E29069-E99E-4DDD-7400-6FFFD55B4EE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181600" y="5323542"/>
            <a:ext cx="914400" cy="914400"/>
          </a:xfrm>
          <a:prstGeom prst="rect">
            <a:avLst/>
          </a:prstGeom>
        </p:spPr>
      </p:pic>
      <p:pic>
        <p:nvPicPr>
          <p:cNvPr id="19" name="Graphique 18" descr="Balancier avec un remplissage uni">
            <a:extLst>
              <a:ext uri="{FF2B5EF4-FFF2-40B4-BE49-F238E27FC236}">
                <a16:creationId xmlns:a16="http://schemas.microsoft.com/office/drawing/2014/main" id="{A70C7D8B-BE98-8394-C6B6-0811A9A26DA9}"/>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3816568" y="3741991"/>
            <a:ext cx="914400" cy="914400"/>
          </a:xfrm>
          <a:prstGeom prst="rect">
            <a:avLst/>
          </a:prstGeom>
        </p:spPr>
      </p:pic>
      <p:pic>
        <p:nvPicPr>
          <p:cNvPr id="20" name="Graphique 19" descr="Mur de briques en construction avec un remplissage uni">
            <a:extLst>
              <a:ext uri="{FF2B5EF4-FFF2-40B4-BE49-F238E27FC236}">
                <a16:creationId xmlns:a16="http://schemas.microsoft.com/office/drawing/2014/main" id="{59C0F491-F474-4274-95B9-69C7960B61CA}"/>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465377" y="985676"/>
            <a:ext cx="2756315" cy="2756315"/>
          </a:xfrm>
          <a:prstGeom prst="rect">
            <a:avLst/>
          </a:prstGeom>
        </p:spPr>
      </p:pic>
      <p:pic>
        <p:nvPicPr>
          <p:cNvPr id="13" name="Image 25">
            <a:extLst>
              <a:ext uri="{FF2B5EF4-FFF2-40B4-BE49-F238E27FC236}">
                <a16:creationId xmlns:a16="http://schemas.microsoft.com/office/drawing/2014/main" id="{19095980-5453-C42A-A180-AF08388ECCD0}"/>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tretch>
            <a:fillRect/>
          </a:stretch>
        </p:blipFill>
        <p:spPr bwMode="auto">
          <a:xfrm>
            <a:off x="-1" y="6063835"/>
            <a:ext cx="1505527" cy="794166"/>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1AD3EFBA-5588-5F75-9C92-CFB35ED3F9AB}"/>
              </a:ext>
            </a:extLst>
          </p:cNvPr>
          <p:cNvSpPr txBox="1"/>
          <p:nvPr/>
        </p:nvSpPr>
        <p:spPr>
          <a:xfrm>
            <a:off x="8077283" y="3832979"/>
            <a:ext cx="3649840" cy="2585323"/>
          </a:xfrm>
          <a:prstGeom prst="rect">
            <a:avLst/>
          </a:prstGeom>
          <a:noFill/>
        </p:spPr>
        <p:txBody>
          <a:bodyPr wrap="square">
            <a:spAutoFit/>
          </a:bodyPr>
          <a:lstStyle/>
          <a:p>
            <a:pPr lvl="0"/>
            <a:r>
              <a:rPr lang="en-US" sz="1800" b="1" dirty="0" err="1"/>
              <a:t>Soyons</a:t>
            </a:r>
            <a:r>
              <a:rPr lang="en-US" sz="1800" b="1" dirty="0"/>
              <a:t> bienveillant.es avec nous-</a:t>
            </a:r>
            <a:r>
              <a:rPr lang="en-US" sz="1800" b="1" dirty="0" err="1"/>
              <a:t>mêmes</a:t>
            </a:r>
            <a:r>
              <a:rPr lang="en-US" sz="1800" b="1" dirty="0"/>
              <a:t>, </a:t>
            </a:r>
            <a:r>
              <a:rPr lang="en-US" sz="1800" b="1" dirty="0" err="1"/>
              <a:t>ce</a:t>
            </a:r>
            <a:r>
              <a:rPr lang="en-US" sz="1800" b="1" dirty="0"/>
              <a:t> </a:t>
            </a:r>
            <a:r>
              <a:rPr lang="en-US" sz="1800" b="1" dirty="0" err="1"/>
              <a:t>sont</a:t>
            </a:r>
            <a:r>
              <a:rPr lang="en-US" sz="1800" b="1" dirty="0"/>
              <a:t> des habitudes </a:t>
            </a:r>
            <a:r>
              <a:rPr lang="en-US" sz="1800" b="1" dirty="0" err="1"/>
              <a:t>dont</a:t>
            </a:r>
            <a:r>
              <a:rPr lang="en-US" sz="1800" b="1" dirty="0"/>
              <a:t> nous </a:t>
            </a:r>
            <a:r>
              <a:rPr lang="en-US" sz="1800" b="1" dirty="0" err="1"/>
              <a:t>n’avons</a:t>
            </a:r>
            <a:r>
              <a:rPr lang="en-US" sz="1800" b="1" dirty="0"/>
              <a:t> </a:t>
            </a:r>
            <a:r>
              <a:rPr lang="en-US" sz="1800" b="1" dirty="0" err="1"/>
              <a:t>souvent</a:t>
            </a:r>
            <a:r>
              <a:rPr lang="en-US" sz="1800" b="1" dirty="0"/>
              <a:t> pas conscience. Une </a:t>
            </a:r>
            <a:r>
              <a:rPr lang="en-US" sz="1800" b="1" dirty="0" err="1"/>
              <a:t>fois</a:t>
            </a:r>
            <a:r>
              <a:rPr lang="en-US" sz="1800" b="1" dirty="0"/>
              <a:t> que nous </a:t>
            </a:r>
            <a:r>
              <a:rPr lang="en-US" sz="1800" b="1" dirty="0" err="1"/>
              <a:t>nous</a:t>
            </a:r>
            <a:r>
              <a:rPr lang="en-US" sz="1800" b="1" dirty="0"/>
              <a:t> </a:t>
            </a:r>
            <a:r>
              <a:rPr lang="en-US" sz="1800" b="1" dirty="0" err="1"/>
              <a:t>en</a:t>
            </a:r>
            <a:r>
              <a:rPr lang="en-US" sz="1800" b="1" dirty="0"/>
              <a:t> </a:t>
            </a:r>
            <a:r>
              <a:rPr lang="en-US" sz="1800" b="1" dirty="0" err="1"/>
              <a:t>rendons</a:t>
            </a:r>
            <a:r>
              <a:rPr lang="en-US" sz="1800" b="1" dirty="0"/>
              <a:t> </a:t>
            </a:r>
            <a:r>
              <a:rPr lang="en-US" sz="1800" b="1" dirty="0" err="1"/>
              <a:t>compte</a:t>
            </a:r>
            <a:r>
              <a:rPr lang="en-US" sz="1800" b="1" dirty="0"/>
              <a:t>, nous </a:t>
            </a:r>
            <a:r>
              <a:rPr lang="en-US" sz="1800" b="1" dirty="0" err="1"/>
              <a:t>pouvons</a:t>
            </a:r>
            <a:r>
              <a:rPr lang="en-US" sz="1800" b="1" dirty="0"/>
              <a:t> </a:t>
            </a:r>
            <a:r>
              <a:rPr lang="en-US" sz="1800" b="1" dirty="0" err="1"/>
              <a:t>choisir</a:t>
            </a:r>
            <a:r>
              <a:rPr lang="en-US" sz="1800" b="1" dirty="0"/>
              <a:t> de les modifier, de </a:t>
            </a:r>
            <a:r>
              <a:rPr lang="en-US" sz="1800" b="1" dirty="0" err="1"/>
              <a:t>déconstruire</a:t>
            </a:r>
            <a:r>
              <a:rPr lang="en-US" sz="1800" b="1" dirty="0"/>
              <a:t> pas à pas </a:t>
            </a:r>
            <a:r>
              <a:rPr lang="en-US" sz="1800" b="1" dirty="0" err="1"/>
              <a:t>nos</a:t>
            </a:r>
            <a:r>
              <a:rPr lang="en-US" sz="1800" b="1" dirty="0"/>
              <a:t> </a:t>
            </a:r>
            <a:r>
              <a:rPr lang="en-US" sz="1800" b="1" dirty="0" err="1"/>
              <a:t>conditionnements</a:t>
            </a:r>
            <a:endParaRPr lang="en-US" sz="1800" b="1" dirty="0"/>
          </a:p>
        </p:txBody>
      </p:sp>
    </p:spTree>
    <p:extLst>
      <p:ext uri="{BB962C8B-B14F-4D97-AF65-F5344CB8AC3E}">
        <p14:creationId xmlns:p14="http://schemas.microsoft.com/office/powerpoint/2010/main" val="7105970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16" name="ZoneTexte 15">
            <a:extLst>
              <a:ext uri="{FF2B5EF4-FFF2-40B4-BE49-F238E27FC236}">
                <a16:creationId xmlns:a16="http://schemas.microsoft.com/office/drawing/2014/main" id="{32962F07-297F-B092-6C78-C04C74B77962}"/>
              </a:ext>
            </a:extLst>
          </p:cNvPr>
          <p:cNvSpPr txBox="1"/>
          <p:nvPr/>
        </p:nvSpPr>
        <p:spPr>
          <a:xfrm>
            <a:off x="5191431" y="1182313"/>
            <a:ext cx="6440935" cy="107721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srgbClr val="014954"/>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srgbClr val="014954"/>
              </a:solidFill>
              <a:effectLst/>
              <a:uLnTx/>
              <a:uFillTx/>
              <a:latin typeface="Century Gothic" panose="020B0502020202020204"/>
              <a:ea typeface="+mn-ea"/>
              <a:cs typeface="+mn-cs"/>
            </a:endParaRPr>
          </a:p>
        </p:txBody>
      </p:sp>
      <p:pic>
        <p:nvPicPr>
          <p:cNvPr id="15" name="Image 25">
            <a:extLst>
              <a:ext uri="{FF2B5EF4-FFF2-40B4-BE49-F238E27FC236}">
                <a16:creationId xmlns:a16="http://schemas.microsoft.com/office/drawing/2014/main" id="{F47AA6AE-5650-44D4-BB9F-290FF0D41A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6063834"/>
            <a:ext cx="1505527" cy="79416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 name="Graphique 5" descr="Amélioration continue avec un remplissage uni">
            <a:extLst>
              <a:ext uri="{FF2B5EF4-FFF2-40B4-BE49-F238E27FC236}">
                <a16:creationId xmlns:a16="http://schemas.microsoft.com/office/drawing/2014/main" id="{6396472B-EBB8-9507-EED0-79476844B4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51961" y="164683"/>
            <a:ext cx="646331" cy="646331"/>
          </a:xfrm>
          <a:prstGeom prst="rect">
            <a:avLst/>
          </a:prstGeom>
        </p:spPr>
      </p:pic>
      <p:sp>
        <p:nvSpPr>
          <p:cNvPr id="8" name="ZoneTexte 7">
            <a:extLst>
              <a:ext uri="{FF2B5EF4-FFF2-40B4-BE49-F238E27FC236}">
                <a16:creationId xmlns:a16="http://schemas.microsoft.com/office/drawing/2014/main" id="{9E686492-EF30-B280-0DC9-1CBD9CB4F905}"/>
              </a:ext>
            </a:extLst>
          </p:cNvPr>
          <p:cNvSpPr txBox="1"/>
          <p:nvPr/>
        </p:nvSpPr>
        <p:spPr>
          <a:xfrm>
            <a:off x="546091" y="1588483"/>
            <a:ext cx="3516086" cy="424731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Quand</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je me dis, “il faut…, je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dois</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tu</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dois</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 je suis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en</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exigence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envers</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moi-même</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ou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envers</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les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autres</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Je ne suis pas capable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d’entendre</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un “non”.</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Les exigences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ont</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un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coût</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Elles</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nous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coupent</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de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notre</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élan de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contribuer</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avec joie.</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Elles</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peuvent</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provoquer</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des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conflits</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ou de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l’épuisement</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si</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je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n’écoute</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pas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mes</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besoins</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de repos par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exemple</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a:t>
            </a:r>
          </a:p>
        </p:txBody>
      </p:sp>
      <p:sp>
        <p:nvSpPr>
          <p:cNvPr id="10" name="ZoneTexte 9">
            <a:extLst>
              <a:ext uri="{FF2B5EF4-FFF2-40B4-BE49-F238E27FC236}">
                <a16:creationId xmlns:a16="http://schemas.microsoft.com/office/drawing/2014/main" id="{10565EDC-4253-85EB-3CBC-704CB0A2A070}"/>
              </a:ext>
            </a:extLst>
          </p:cNvPr>
          <p:cNvSpPr txBox="1"/>
          <p:nvPr/>
        </p:nvSpPr>
        <p:spPr>
          <a:xfrm>
            <a:off x="7578263" y="1182313"/>
            <a:ext cx="4517409" cy="550920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Pour transformer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ce</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type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d’exigence</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je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regarde</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quels</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besoins</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je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nourris</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si</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je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fais</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ces</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actions ou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si</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l’autre</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fait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ces</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actions.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J’ouvre</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le champ des possible.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J’envisage</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qu’il</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puisse</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y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avoir</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d’autres</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solutions pour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rencontrer</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mes</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besoins</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Ensuite, je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choisis</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de faire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ces</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actions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en</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ayant</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conscience des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besoins</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que je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nourris</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ou je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trouve</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une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autre</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action qui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nourrit</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mieux</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mes</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besoins</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et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ceux</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des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autres</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  </a:t>
            </a:r>
            <a:r>
              <a:rPr kumimoji="0" lang="en-US" sz="1600" b="1" i="0" u="none" strike="noStrike" kern="1200" cap="none" spc="0" normalizeH="0" baseline="0" noProof="0" dirty="0" err="1">
                <a:ln>
                  <a:noFill/>
                </a:ln>
                <a:solidFill>
                  <a:srgbClr val="014954"/>
                </a:solidFill>
                <a:effectLst/>
                <a:uLnTx/>
                <a:uFillTx/>
                <a:latin typeface="Century Gothic" panose="020B0502020202020204"/>
                <a:ea typeface="+mn-ea"/>
                <a:cs typeface="+mn-cs"/>
              </a:rPr>
              <a:t>personnes</a:t>
            </a:r>
            <a:r>
              <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14954"/>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14954"/>
                </a:solidFill>
                <a:effectLst/>
                <a:uLnTx/>
                <a:uFillTx/>
                <a:latin typeface="Century Gothic" panose="020B0502020202020204"/>
                <a:ea typeface="+mn-ea"/>
                <a:cs typeface="+mn-cs"/>
              </a:rPr>
              <a:t>Si je me sens coupable, c’est que deux parts de moi se bataillent, la part qui a agi dans le passé (en fonction de ses moyens) et une part qui juge cette action.  Elle aussi a des besoins. Si je n’arrive pas à écouter ses besoins, il peut être utile de demander de l’écoute empathique dans ce cas.</a:t>
            </a:r>
          </a:p>
        </p:txBody>
      </p:sp>
      <p:sp>
        <p:nvSpPr>
          <p:cNvPr id="4" name="ZoneTexte 3">
            <a:extLst>
              <a:ext uri="{FF2B5EF4-FFF2-40B4-BE49-F238E27FC236}">
                <a16:creationId xmlns:a16="http://schemas.microsoft.com/office/drawing/2014/main" id="{40F0FF5E-3D3A-F467-6440-8E45F322631A}"/>
              </a:ext>
            </a:extLst>
          </p:cNvPr>
          <p:cNvSpPr txBox="1"/>
          <p:nvPr/>
        </p:nvSpPr>
        <p:spPr>
          <a:xfrm>
            <a:off x="752763" y="665041"/>
            <a:ext cx="6093724"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14954"/>
                </a:solidFill>
                <a:effectLst/>
                <a:uLnTx/>
                <a:uFillTx/>
                <a:latin typeface="Century Gothic" panose="020B0502020202020204"/>
                <a:ea typeface="+mn-ea"/>
                <a:cs typeface="+mn-cs"/>
              </a:rPr>
              <a:t>Je </a:t>
            </a:r>
            <a:r>
              <a:rPr kumimoji="0" lang="en-US" sz="3200" b="1" i="0" u="none" strike="noStrike" kern="1200" cap="none" spc="0" normalizeH="0" baseline="0" noProof="0" dirty="0" err="1">
                <a:ln>
                  <a:noFill/>
                </a:ln>
                <a:solidFill>
                  <a:srgbClr val="014954"/>
                </a:solidFill>
                <a:effectLst/>
                <a:uLnTx/>
                <a:uFillTx/>
                <a:latin typeface="Century Gothic" panose="020B0502020202020204"/>
                <a:ea typeface="+mn-ea"/>
                <a:cs typeface="+mn-cs"/>
              </a:rPr>
              <a:t>transforme</a:t>
            </a:r>
            <a:r>
              <a:rPr kumimoji="0" lang="en-US" sz="3200" b="1" i="0" u="none" strike="noStrike" kern="1200" cap="none" spc="0" normalizeH="0" baseline="0" noProof="0" dirty="0">
                <a:ln>
                  <a:noFill/>
                </a:ln>
                <a:solidFill>
                  <a:srgbClr val="014954"/>
                </a:solidFill>
                <a:effectLst/>
                <a:uLnTx/>
                <a:uFillTx/>
                <a:latin typeface="Century Gothic" panose="020B0502020202020204"/>
                <a:ea typeface="+mn-ea"/>
                <a:cs typeface="+mn-cs"/>
              </a:rPr>
              <a:t> les exigences</a:t>
            </a:r>
            <a:endParaRPr kumimoji="0" lang="fr-FR" sz="3200" b="0" i="0" u="none" strike="noStrike" kern="1200" cap="none" spc="0" normalizeH="0" baseline="0" noProof="0" dirty="0">
              <a:ln>
                <a:noFill/>
              </a:ln>
              <a:solidFill>
                <a:srgbClr val="014954"/>
              </a:solidFill>
              <a:effectLst/>
              <a:uLnTx/>
              <a:uFillTx/>
              <a:latin typeface="Century Gothic" panose="020B0502020202020204"/>
              <a:ea typeface="+mn-ea"/>
              <a:cs typeface="+mn-cs"/>
            </a:endParaRPr>
          </a:p>
        </p:txBody>
      </p:sp>
      <p:pic>
        <p:nvPicPr>
          <p:cNvPr id="7" name="Image 6" descr="Une image contenant texte, capture d’écran, mammifère, dessin humoristique&#10;&#10;Description générée automatiquement">
            <a:extLst>
              <a:ext uri="{FF2B5EF4-FFF2-40B4-BE49-F238E27FC236}">
                <a16:creationId xmlns:a16="http://schemas.microsoft.com/office/drawing/2014/main" id="{C9DBD5ED-5CBC-B6ED-10D6-69788FD828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62177" y="1588483"/>
            <a:ext cx="3286269" cy="4872434"/>
          </a:xfrm>
          <a:prstGeom prst="rect">
            <a:avLst/>
          </a:prstGeom>
        </p:spPr>
      </p:pic>
    </p:spTree>
    <p:extLst>
      <p:ext uri="{BB962C8B-B14F-4D97-AF65-F5344CB8AC3E}">
        <p14:creationId xmlns:p14="http://schemas.microsoft.com/office/powerpoint/2010/main" val="9430568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ZoneTexte 25">
            <a:extLst>
              <a:ext uri="{FF2B5EF4-FFF2-40B4-BE49-F238E27FC236}">
                <a16:creationId xmlns:a16="http://schemas.microsoft.com/office/drawing/2014/main" id="{C30383BB-2202-4552-A259-4AB9636FF9BC}"/>
              </a:ext>
            </a:extLst>
          </p:cNvPr>
          <p:cNvSpPr txBox="1"/>
          <p:nvPr/>
        </p:nvSpPr>
        <p:spPr>
          <a:xfrm>
            <a:off x="1130876" y="1310868"/>
            <a:ext cx="9930247" cy="38472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r-FR" sz="2800" b="1" i="0" u="sng" strike="noStrike" kern="1200" cap="none" spc="0" normalizeH="0" baseline="0" noProof="0" dirty="0">
                <a:ln>
                  <a:noFill/>
                </a:ln>
                <a:solidFill>
                  <a:srgbClr val="014954"/>
                </a:solidFill>
                <a:effectLst/>
                <a:uLnTx/>
                <a:uFillTx/>
                <a:latin typeface="Century Gothic" panose="020B0502020202020204"/>
                <a:ea typeface="+mn-ea"/>
                <a:cs typeface="+mn-cs"/>
              </a:rPr>
              <a:t>Comment exprimer ma gratitude, ma reconnaissance au travail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fr-FR" sz="2800" b="1" i="0" u="none" strike="noStrike" kern="1200" cap="none" spc="0" normalizeH="0" baseline="0" noProof="0" dirty="0">
              <a:ln>
                <a:noFill/>
              </a:ln>
              <a:solidFill>
                <a:srgbClr val="014954"/>
              </a:solidFill>
              <a:effectLst/>
              <a:uLnTx/>
              <a:uFillTx/>
              <a:latin typeface="Century Gothic" panose="020B0502020202020204"/>
              <a:ea typeface="+mn-ea"/>
              <a:cs typeface="+mn-cs"/>
            </a:endParaRPr>
          </a:p>
          <a:p>
            <a:pPr marL="571500" marR="0" lvl="0" indent="-5715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2800" b="1" i="0" u="none" strike="noStrike" kern="1200" cap="none" spc="0" normalizeH="0" baseline="0" noProof="0" dirty="0">
                <a:ln>
                  <a:noFill/>
                </a:ln>
                <a:solidFill>
                  <a:srgbClr val="014954"/>
                </a:solidFill>
                <a:effectLst/>
                <a:uLnTx/>
                <a:uFillTx/>
                <a:latin typeface="Century Gothic" panose="020B0502020202020204"/>
                <a:ea typeface="+mn-ea"/>
                <a:cs typeface="+mn-cs"/>
              </a:rPr>
              <a:t>Je dis ce que tu as fait précisément (pour la personne sache de quoi je parle)</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fr-FR" sz="2800" b="1" i="0" u="none" strike="noStrike" kern="1200" cap="none" spc="0" normalizeH="0" baseline="0" noProof="0" dirty="0">
              <a:ln>
                <a:noFill/>
              </a:ln>
              <a:solidFill>
                <a:srgbClr val="014954"/>
              </a:solidFill>
              <a:effectLst/>
              <a:uLnTx/>
              <a:uFillTx/>
              <a:latin typeface="Century Gothic" panose="020B0502020202020204"/>
              <a:ea typeface="+mn-ea"/>
              <a:cs typeface="+mn-cs"/>
            </a:endParaRPr>
          </a:p>
          <a:p>
            <a:pPr marL="571500" marR="0" lvl="0" indent="-5715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2800" b="1" i="0" u="none" strike="noStrike" kern="1200" cap="none" spc="0" normalizeH="0" baseline="0" noProof="0" dirty="0">
                <a:ln>
                  <a:noFill/>
                </a:ln>
                <a:solidFill>
                  <a:srgbClr val="014954"/>
                </a:solidFill>
                <a:effectLst/>
                <a:uLnTx/>
                <a:uFillTx/>
                <a:latin typeface="Century Gothic" panose="020B0502020202020204"/>
                <a:ea typeface="+mn-ea"/>
                <a:cs typeface="+mn-cs"/>
              </a:rPr>
              <a:t>J’exprime ce que cela m’a permis de vivre (besoins rencontrés et sentiments).</a:t>
            </a:r>
          </a:p>
        </p:txBody>
      </p:sp>
      <p:pic>
        <p:nvPicPr>
          <p:cNvPr id="24" name="Image 25">
            <a:extLst>
              <a:ext uri="{FF2B5EF4-FFF2-40B4-BE49-F238E27FC236}">
                <a16:creationId xmlns:a16="http://schemas.microsoft.com/office/drawing/2014/main" id="{6458C269-677B-1865-1143-D3D04746E3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6063835"/>
            <a:ext cx="1505527" cy="79416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 name="Graphique 1" descr="Main ouverte avec une plante avec un remplissage uni">
            <a:extLst>
              <a:ext uri="{FF2B5EF4-FFF2-40B4-BE49-F238E27FC236}">
                <a16:creationId xmlns:a16="http://schemas.microsoft.com/office/drawing/2014/main" id="{97AAD454-7A3B-EEBE-0FFA-94D53D6005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26106" y="433800"/>
            <a:ext cx="635018" cy="635018"/>
          </a:xfrm>
          <a:prstGeom prst="rect">
            <a:avLst/>
          </a:prstGeom>
        </p:spPr>
      </p:pic>
    </p:spTree>
    <p:extLst>
      <p:ext uri="{BB962C8B-B14F-4D97-AF65-F5344CB8AC3E}">
        <p14:creationId xmlns:p14="http://schemas.microsoft.com/office/powerpoint/2010/main" val="2253666698"/>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C2398C-52FD-4532-ACE7-912136273A37}"/>
              </a:ext>
            </a:extLst>
          </p:cNvPr>
          <p:cNvSpPr>
            <a:spLocks noGrp="1"/>
          </p:cNvSpPr>
          <p:nvPr>
            <p:ph type="ctrTitle"/>
          </p:nvPr>
        </p:nvSpPr>
        <p:spPr>
          <a:xfrm>
            <a:off x="1270650" y="915849"/>
            <a:ext cx="9650700" cy="2870161"/>
          </a:xfrm>
        </p:spPr>
        <p:txBody>
          <a:bodyPr anchor="b">
            <a:normAutofit/>
          </a:bodyPr>
          <a:lstStyle/>
          <a:p>
            <a:pPr algn="ctr">
              <a:lnSpc>
                <a:spcPct val="90000"/>
              </a:lnSpc>
            </a:pPr>
            <a:r>
              <a:rPr lang="fr-FR" sz="5000" dirty="0">
                <a:solidFill>
                  <a:schemeClr val="tx1"/>
                </a:solidFill>
              </a:rPr>
              <a:t>Structures de domination</a:t>
            </a:r>
            <a:br>
              <a:rPr lang="fr-FR" sz="5000" dirty="0">
                <a:solidFill>
                  <a:schemeClr val="tx1"/>
                </a:solidFill>
              </a:rPr>
            </a:br>
            <a:r>
              <a:rPr lang="fr-FR" sz="5000" dirty="0">
                <a:solidFill>
                  <a:schemeClr val="tx1"/>
                </a:solidFill>
              </a:rPr>
              <a:t>versus</a:t>
            </a:r>
            <a:br>
              <a:rPr lang="fr-FR" sz="5000" dirty="0">
                <a:solidFill>
                  <a:schemeClr val="tx1"/>
                </a:solidFill>
              </a:rPr>
            </a:br>
            <a:r>
              <a:rPr lang="fr-FR" sz="5000" dirty="0">
                <a:solidFill>
                  <a:schemeClr val="tx1"/>
                </a:solidFill>
              </a:rPr>
              <a:t>Structures au service de la vie</a:t>
            </a:r>
          </a:p>
        </p:txBody>
      </p:sp>
      <p:sp>
        <p:nvSpPr>
          <p:cNvPr id="3" name="Sous-titre 2">
            <a:extLst>
              <a:ext uri="{FF2B5EF4-FFF2-40B4-BE49-F238E27FC236}">
                <a16:creationId xmlns:a16="http://schemas.microsoft.com/office/drawing/2014/main" id="{31C140BA-90CE-4ECA-8FC2-A7950FDB76F1}"/>
              </a:ext>
            </a:extLst>
          </p:cNvPr>
          <p:cNvSpPr>
            <a:spLocks noGrp="1"/>
          </p:cNvSpPr>
          <p:nvPr>
            <p:ph type="subTitle" idx="1"/>
          </p:nvPr>
        </p:nvSpPr>
        <p:spPr>
          <a:xfrm>
            <a:off x="1683171" y="4293441"/>
            <a:ext cx="8825658" cy="1234148"/>
          </a:xfrm>
        </p:spPr>
        <p:txBody>
          <a:bodyPr>
            <a:normAutofit/>
          </a:bodyPr>
          <a:lstStyle/>
          <a:p>
            <a:pPr algn="ctr"/>
            <a:r>
              <a:rPr lang="fr-FR" sz="2000" dirty="0">
                <a:solidFill>
                  <a:schemeClr val="tx1"/>
                </a:solidFill>
              </a:rPr>
              <a:t>Pour une </a:t>
            </a:r>
            <a:r>
              <a:rPr lang="fr-FR" sz="2000" dirty="0" err="1">
                <a:solidFill>
                  <a:schemeClr val="tx1"/>
                </a:solidFill>
              </a:rPr>
              <a:t>Societe</a:t>
            </a:r>
            <a:r>
              <a:rPr lang="fr-FR" sz="2000" dirty="0">
                <a:solidFill>
                  <a:schemeClr val="tx1"/>
                </a:solidFill>
              </a:rPr>
              <a:t> en transition</a:t>
            </a:r>
          </a:p>
          <a:p>
            <a:pPr algn="ctr"/>
            <a:r>
              <a:rPr lang="fr-FR" sz="2000" dirty="0">
                <a:solidFill>
                  <a:schemeClr val="tx1"/>
                </a:solidFill>
              </a:rPr>
              <a:t>vers un changement de paradigme</a:t>
            </a:r>
          </a:p>
        </p:txBody>
      </p:sp>
      <p:pic>
        <p:nvPicPr>
          <p:cNvPr id="8" name="Image 7">
            <a:extLst>
              <a:ext uri="{FF2B5EF4-FFF2-40B4-BE49-F238E27FC236}">
                <a16:creationId xmlns:a16="http://schemas.microsoft.com/office/drawing/2014/main" id="{1FAADB89-F7BC-4FC1-BC0B-70F88D3E87E7}"/>
              </a:ext>
            </a:extLst>
          </p:cNvPr>
          <p:cNvPicPr>
            <a:picLocks noChangeAspect="1"/>
          </p:cNvPicPr>
          <p:nvPr/>
        </p:nvPicPr>
        <p:blipFill>
          <a:blip r:embed="rId3"/>
          <a:stretch>
            <a:fillRect/>
          </a:stretch>
        </p:blipFill>
        <p:spPr>
          <a:xfrm>
            <a:off x="9866058" y="5308303"/>
            <a:ext cx="1632994" cy="862714"/>
          </a:xfrm>
          <a:prstGeom prst="rect">
            <a:avLst/>
          </a:prstGeom>
        </p:spPr>
      </p:pic>
      <p:pic>
        <p:nvPicPr>
          <p:cNvPr id="5" name="Image 25">
            <a:extLst>
              <a:ext uri="{FF2B5EF4-FFF2-40B4-BE49-F238E27FC236}">
                <a16:creationId xmlns:a16="http://schemas.microsoft.com/office/drawing/2014/main" id="{6A3FEA4B-896D-31DA-9A28-8E3063172B3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 y="6063835"/>
            <a:ext cx="1505527" cy="79416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2757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78C8C6-3BF4-4E89-82F6-D5659477A0C1}"/>
              </a:ext>
            </a:extLst>
          </p:cNvPr>
          <p:cNvSpPr>
            <a:spLocks noGrp="1"/>
          </p:cNvSpPr>
          <p:nvPr>
            <p:ph type="title"/>
          </p:nvPr>
        </p:nvSpPr>
        <p:spPr>
          <a:xfrm>
            <a:off x="1154954" y="718673"/>
            <a:ext cx="8830875" cy="706964"/>
          </a:xfrm>
        </p:spPr>
        <p:txBody>
          <a:bodyPr/>
          <a:lstStyle/>
          <a:p>
            <a:r>
              <a:rPr lang="fr-FR" dirty="0"/>
              <a:t>Structures de domination   </a:t>
            </a:r>
          </a:p>
        </p:txBody>
      </p:sp>
      <p:pic>
        <p:nvPicPr>
          <p:cNvPr id="16" name="Graphique 15" descr="Pyramide avec niveaux avec un remplissage uni">
            <a:extLst>
              <a:ext uri="{FF2B5EF4-FFF2-40B4-BE49-F238E27FC236}">
                <a16:creationId xmlns:a16="http://schemas.microsoft.com/office/drawing/2014/main" id="{E4B4CF22-4363-D0E6-4C52-8164D664CA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8835361">
            <a:off x="5743532" y="1136953"/>
            <a:ext cx="2659234" cy="5479017"/>
          </a:xfrm>
          <a:prstGeom prst="rect">
            <a:avLst/>
          </a:prstGeom>
        </p:spPr>
      </p:pic>
      <p:pic>
        <p:nvPicPr>
          <p:cNvPr id="21" name="Graphique 20" descr="Pyramide avec niveaux contour">
            <a:extLst>
              <a:ext uri="{FF2B5EF4-FFF2-40B4-BE49-F238E27FC236}">
                <a16:creationId xmlns:a16="http://schemas.microsoft.com/office/drawing/2014/main" id="{0F1BE449-22AB-E0E0-9C93-CD39767B81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29241" y="1834702"/>
            <a:ext cx="4950956" cy="4950956"/>
          </a:xfrm>
          <a:prstGeom prst="rect">
            <a:avLst/>
          </a:prstGeom>
        </p:spPr>
      </p:pic>
      <p:sp>
        <p:nvSpPr>
          <p:cNvPr id="24" name="ZoneTexte 23">
            <a:extLst>
              <a:ext uri="{FF2B5EF4-FFF2-40B4-BE49-F238E27FC236}">
                <a16:creationId xmlns:a16="http://schemas.microsoft.com/office/drawing/2014/main" id="{4A78D931-ABB0-0E99-4964-D9DD4A5ABB9E}"/>
              </a:ext>
            </a:extLst>
          </p:cNvPr>
          <p:cNvSpPr txBox="1"/>
          <p:nvPr/>
        </p:nvSpPr>
        <p:spPr>
          <a:xfrm rot="17979733">
            <a:off x="2168294" y="4369073"/>
            <a:ext cx="358936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14954"/>
                </a:solidFill>
                <a:effectLst/>
                <a:uLnTx/>
                <a:uFillTx/>
                <a:latin typeface="Century Gothic" panose="020B0502020202020204"/>
                <a:ea typeface="+mn-ea"/>
                <a:cs typeface="+mn-cs"/>
              </a:rPr>
              <a:t>Structure =&gt; Hiérarchie sociale</a:t>
            </a:r>
          </a:p>
        </p:txBody>
      </p:sp>
      <p:sp>
        <p:nvSpPr>
          <p:cNvPr id="25" name="ZoneTexte 24">
            <a:extLst>
              <a:ext uri="{FF2B5EF4-FFF2-40B4-BE49-F238E27FC236}">
                <a16:creationId xmlns:a16="http://schemas.microsoft.com/office/drawing/2014/main" id="{E54F02A7-A067-34B8-9941-D97020AF902B}"/>
              </a:ext>
            </a:extLst>
          </p:cNvPr>
          <p:cNvSpPr txBox="1"/>
          <p:nvPr/>
        </p:nvSpPr>
        <p:spPr>
          <a:xfrm>
            <a:off x="4218834" y="1788965"/>
            <a:ext cx="288119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14954"/>
                </a:solidFill>
                <a:effectLst/>
                <a:uLnTx/>
                <a:uFillTx/>
                <a:latin typeface="Century Gothic" panose="020B0502020202020204"/>
                <a:ea typeface="+mn-ea"/>
                <a:cs typeface="+mn-cs"/>
              </a:rPr>
              <a:t>« Pouvoir sur les autres »</a:t>
            </a:r>
          </a:p>
        </p:txBody>
      </p:sp>
      <p:sp>
        <p:nvSpPr>
          <p:cNvPr id="26" name="ZoneTexte 25">
            <a:extLst>
              <a:ext uri="{FF2B5EF4-FFF2-40B4-BE49-F238E27FC236}">
                <a16:creationId xmlns:a16="http://schemas.microsoft.com/office/drawing/2014/main" id="{BA380F0F-062B-0F24-91E2-FFF9114A6E92}"/>
              </a:ext>
            </a:extLst>
          </p:cNvPr>
          <p:cNvSpPr txBox="1"/>
          <p:nvPr/>
        </p:nvSpPr>
        <p:spPr>
          <a:xfrm>
            <a:off x="5073519" y="3827618"/>
            <a:ext cx="117182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14954"/>
                </a:solidFill>
                <a:effectLst/>
                <a:uLnTx/>
                <a:uFillTx/>
                <a:latin typeface="Century Gothic" panose="020B0502020202020204"/>
                <a:ea typeface="+mn-ea"/>
                <a:cs typeface="+mn-cs"/>
              </a:rPr>
              <a:t>Experts</a:t>
            </a:r>
          </a:p>
        </p:txBody>
      </p:sp>
      <p:sp>
        <p:nvSpPr>
          <p:cNvPr id="27" name="ZoneTexte 26">
            <a:extLst>
              <a:ext uri="{FF2B5EF4-FFF2-40B4-BE49-F238E27FC236}">
                <a16:creationId xmlns:a16="http://schemas.microsoft.com/office/drawing/2014/main" id="{A7322807-1AE8-5C94-F897-B14BC2D86B8B}"/>
              </a:ext>
            </a:extLst>
          </p:cNvPr>
          <p:cNvSpPr txBox="1"/>
          <p:nvPr/>
        </p:nvSpPr>
        <p:spPr>
          <a:xfrm>
            <a:off x="4738649" y="5546852"/>
            <a:ext cx="171220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14954"/>
                </a:solidFill>
                <a:effectLst/>
                <a:uLnTx/>
                <a:uFillTx/>
                <a:latin typeface="Century Gothic" panose="020B0502020202020204"/>
                <a:ea typeface="+mn-ea"/>
                <a:cs typeface="+mn-cs"/>
              </a:rPr>
              <a:t>Compétition</a:t>
            </a:r>
          </a:p>
        </p:txBody>
      </p:sp>
      <p:cxnSp>
        <p:nvCxnSpPr>
          <p:cNvPr id="29" name="Connecteur droit avec flèche 28">
            <a:extLst>
              <a:ext uri="{FF2B5EF4-FFF2-40B4-BE49-F238E27FC236}">
                <a16:creationId xmlns:a16="http://schemas.microsoft.com/office/drawing/2014/main" id="{459162B2-C001-E568-E6E6-1A9A1DB57A73}"/>
              </a:ext>
            </a:extLst>
          </p:cNvPr>
          <p:cNvCxnSpPr>
            <a:cxnSpLocks/>
          </p:cNvCxnSpPr>
          <p:nvPr/>
        </p:nvCxnSpPr>
        <p:spPr>
          <a:xfrm flipV="1">
            <a:off x="5699460" y="3535318"/>
            <a:ext cx="0" cy="20368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Connecteur droit avec flèche 30">
            <a:extLst>
              <a:ext uri="{FF2B5EF4-FFF2-40B4-BE49-F238E27FC236}">
                <a16:creationId xmlns:a16="http://schemas.microsoft.com/office/drawing/2014/main" id="{C3289368-BAEB-8A9F-444A-C50CA8B6E01A}"/>
              </a:ext>
            </a:extLst>
          </p:cNvPr>
          <p:cNvCxnSpPr>
            <a:cxnSpLocks/>
          </p:cNvCxnSpPr>
          <p:nvPr/>
        </p:nvCxnSpPr>
        <p:spPr>
          <a:xfrm>
            <a:off x="5161730" y="3911333"/>
            <a:ext cx="0" cy="15717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 name="ZoneTexte 32">
            <a:extLst>
              <a:ext uri="{FF2B5EF4-FFF2-40B4-BE49-F238E27FC236}">
                <a16:creationId xmlns:a16="http://schemas.microsoft.com/office/drawing/2014/main" id="{EF88363F-8F46-C2D5-2C40-29B9542FCD85}"/>
              </a:ext>
            </a:extLst>
          </p:cNvPr>
          <p:cNvSpPr txBox="1"/>
          <p:nvPr/>
        </p:nvSpPr>
        <p:spPr>
          <a:xfrm>
            <a:off x="4056273" y="4556188"/>
            <a:ext cx="3016876"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14954"/>
                </a:solidFill>
                <a:effectLst/>
                <a:uLnTx/>
                <a:uFillTx/>
                <a:latin typeface="Century Gothic" panose="020B0502020202020204"/>
                <a:ea typeface="+mn-ea"/>
                <a:cs typeface="+mn-cs"/>
              </a:rPr>
              <a:t>Mérite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14954"/>
                </a:solidFill>
                <a:effectLst/>
                <a:uLnTx/>
                <a:uFillTx/>
                <a:latin typeface="Century Gothic" panose="020B0502020202020204"/>
                <a:ea typeface="+mn-ea"/>
                <a:cs typeface="+mn-cs"/>
              </a:rPr>
              <a:t>Punitions - récompenses</a:t>
            </a:r>
          </a:p>
        </p:txBody>
      </p:sp>
      <p:sp>
        <p:nvSpPr>
          <p:cNvPr id="35" name="ZoneTexte 34">
            <a:extLst>
              <a:ext uri="{FF2B5EF4-FFF2-40B4-BE49-F238E27FC236}">
                <a16:creationId xmlns:a16="http://schemas.microsoft.com/office/drawing/2014/main" id="{BF8D5F48-A41A-24BD-34B6-DF7A4BCFF11C}"/>
              </a:ext>
            </a:extLst>
          </p:cNvPr>
          <p:cNvSpPr txBox="1"/>
          <p:nvPr/>
        </p:nvSpPr>
        <p:spPr>
          <a:xfrm>
            <a:off x="3441902" y="6123379"/>
            <a:ext cx="421653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14954"/>
                </a:solidFill>
                <a:effectLst/>
                <a:uLnTx/>
                <a:uFillTx/>
                <a:latin typeface="Century Gothic" panose="020B0502020202020204"/>
                <a:ea typeface="+mn-ea"/>
                <a:cs typeface="+mn-cs"/>
              </a:rPr>
              <a:t>Gentilles personnes mortes vivantes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14954"/>
                </a:solidFill>
                <a:effectLst/>
                <a:uLnTx/>
                <a:uFillTx/>
                <a:latin typeface="Century Gothic" panose="020B0502020202020204"/>
                <a:ea typeface="+mn-ea"/>
                <a:cs typeface="+mn-cs"/>
              </a:rPr>
              <a:t>         soumission ou révolte</a:t>
            </a:r>
          </a:p>
        </p:txBody>
      </p:sp>
      <p:cxnSp>
        <p:nvCxnSpPr>
          <p:cNvPr id="4" name="Connecteur droit avec flèche 3">
            <a:extLst>
              <a:ext uri="{FF2B5EF4-FFF2-40B4-BE49-F238E27FC236}">
                <a16:creationId xmlns:a16="http://schemas.microsoft.com/office/drawing/2014/main" id="{D086EC87-F37D-2019-AA17-FD529D4B0D8B}"/>
              </a:ext>
            </a:extLst>
          </p:cNvPr>
          <p:cNvCxnSpPr>
            <a:cxnSpLocks/>
          </p:cNvCxnSpPr>
          <p:nvPr/>
        </p:nvCxnSpPr>
        <p:spPr>
          <a:xfrm flipH="1">
            <a:off x="2330617" y="6599171"/>
            <a:ext cx="1484502" cy="0"/>
          </a:xfrm>
          <a:prstGeom prst="straightConnector1">
            <a:avLst/>
          </a:prstGeom>
          <a:ln>
            <a:solidFill>
              <a:srgbClr val="014954"/>
            </a:solidFill>
            <a:tailEnd type="triangle"/>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856FEF8E-76B9-B7D9-85A4-80C3C0DFD16E}"/>
              </a:ext>
            </a:extLst>
          </p:cNvPr>
          <p:cNvSpPr txBox="1"/>
          <p:nvPr/>
        </p:nvSpPr>
        <p:spPr>
          <a:xfrm>
            <a:off x="955476" y="5962751"/>
            <a:ext cx="151654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14954"/>
                </a:solidFill>
                <a:effectLst/>
                <a:uLnTx/>
                <a:uFillTx/>
                <a:latin typeface="Century Gothic" panose="020B0502020202020204"/>
                <a:ea typeface="+mn-ea"/>
                <a:cs typeface="+mn-cs"/>
              </a:rPr>
              <a:t>Risque : Dépression</a:t>
            </a:r>
          </a:p>
        </p:txBody>
      </p:sp>
      <p:sp>
        <p:nvSpPr>
          <p:cNvPr id="28" name="ZoneTexte 27">
            <a:extLst>
              <a:ext uri="{FF2B5EF4-FFF2-40B4-BE49-F238E27FC236}">
                <a16:creationId xmlns:a16="http://schemas.microsoft.com/office/drawing/2014/main" id="{19E65843-7E65-7405-BBD8-E9B52B3DEE9B}"/>
              </a:ext>
            </a:extLst>
          </p:cNvPr>
          <p:cNvSpPr txBox="1"/>
          <p:nvPr/>
        </p:nvSpPr>
        <p:spPr>
          <a:xfrm>
            <a:off x="8815902" y="6085380"/>
            <a:ext cx="289701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14954"/>
                </a:solidFill>
                <a:effectLst/>
                <a:uLnTx/>
                <a:uFillTx/>
                <a:latin typeface="Century Gothic" panose="020B0502020202020204"/>
                <a:ea typeface="+mn-ea"/>
                <a:cs typeface="+mn-cs"/>
              </a:rPr>
              <a:t>Risque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14954"/>
                </a:solidFill>
                <a:effectLst/>
                <a:uLnTx/>
                <a:uFillTx/>
                <a:latin typeface="Century Gothic" panose="020B0502020202020204"/>
                <a:ea typeface="+mn-ea"/>
                <a:cs typeface="+mn-cs"/>
              </a:rPr>
              <a:t>Exclusion, mort sociale</a:t>
            </a:r>
          </a:p>
        </p:txBody>
      </p:sp>
      <p:sp>
        <p:nvSpPr>
          <p:cNvPr id="10" name="ZoneTexte 9">
            <a:extLst>
              <a:ext uri="{FF2B5EF4-FFF2-40B4-BE49-F238E27FC236}">
                <a16:creationId xmlns:a16="http://schemas.microsoft.com/office/drawing/2014/main" id="{0F4770FF-8FD5-BD6E-4F75-258CA3C9BE41}"/>
              </a:ext>
            </a:extLst>
          </p:cNvPr>
          <p:cNvSpPr txBox="1"/>
          <p:nvPr/>
        </p:nvSpPr>
        <p:spPr>
          <a:xfrm rot="18814834">
            <a:off x="6320613" y="3489811"/>
            <a:ext cx="119947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entury Gothic" panose="020B0502020202020204"/>
                <a:ea typeface="+mn-ea"/>
                <a:cs typeface="+mn-cs"/>
              </a:rPr>
              <a:t>langage</a:t>
            </a:r>
          </a:p>
        </p:txBody>
      </p:sp>
      <p:sp>
        <p:nvSpPr>
          <p:cNvPr id="30" name="ZoneTexte 29">
            <a:extLst>
              <a:ext uri="{FF2B5EF4-FFF2-40B4-BE49-F238E27FC236}">
                <a16:creationId xmlns:a16="http://schemas.microsoft.com/office/drawing/2014/main" id="{6B1835FD-A5AB-A163-54F2-C2D9BB028739}"/>
              </a:ext>
            </a:extLst>
          </p:cNvPr>
          <p:cNvSpPr txBox="1"/>
          <p:nvPr/>
        </p:nvSpPr>
        <p:spPr>
          <a:xfrm rot="18814834">
            <a:off x="7161467" y="4610252"/>
            <a:ext cx="1996598"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entury Gothic" panose="020B0502020202020204"/>
                <a:ea typeface="+mn-ea"/>
                <a:cs typeface="+mn-cs"/>
              </a:rPr>
              <a:t>Obligation</a:t>
            </a:r>
            <a:r>
              <a:rPr kumimoji="0" lang="fr-FR" sz="1600" b="0" i="0" u="none" strike="noStrike" kern="1200" cap="none" spc="0" normalizeH="0" baseline="0" noProof="0" dirty="0">
                <a:ln>
                  <a:noFill/>
                </a:ln>
                <a:solidFill>
                  <a:srgbClr val="014954"/>
                </a:solidFill>
                <a:effectLst/>
                <a:uLnTx/>
                <a:uFillTx/>
                <a:latin typeface="Century Gothic" panose="020B0502020202020204"/>
                <a:ea typeface="+mn-ea"/>
                <a:cs typeface="+mn-cs"/>
              </a:rPr>
              <a:t> </a:t>
            </a:r>
            <a:r>
              <a:rPr kumimoji="0" lang="fr-FR" sz="1600" b="0" i="0" u="none" strike="noStrike" kern="1200" cap="none" spc="0" normalizeH="0" baseline="0" noProof="0" dirty="0">
                <a:ln>
                  <a:noFill/>
                </a:ln>
                <a:solidFill>
                  <a:prstClr val="white"/>
                </a:solidFill>
                <a:effectLst/>
                <a:uLnTx/>
                <a:uFillTx/>
                <a:latin typeface="Century Gothic" panose="020B0502020202020204"/>
                <a:ea typeface="+mn-ea"/>
                <a:cs typeface="+mn-cs"/>
              </a:rPr>
              <a:t>– dénis</a:t>
            </a:r>
            <a:r>
              <a:rPr kumimoji="0" lang="fr-FR" sz="1600" b="0" i="0" u="none" strike="noStrike" kern="1200" cap="none" spc="0" normalizeH="0" baseline="0" noProof="0" dirty="0">
                <a:ln>
                  <a:noFill/>
                </a:ln>
                <a:solidFill>
                  <a:srgbClr val="014954"/>
                </a:solidFill>
                <a:effectLst/>
                <a:uLnTx/>
                <a:uFillTx/>
                <a:latin typeface="Century Gothic" panose="020B050202020202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entury Gothic" panose="020B0502020202020204"/>
                <a:ea typeface="+mn-ea"/>
                <a:cs typeface="+mn-cs"/>
              </a:rPr>
              <a:t>de</a:t>
            </a:r>
            <a:r>
              <a:rPr kumimoji="0" lang="fr-FR" sz="1600" b="0" i="0" u="none" strike="noStrike" kern="1200" cap="none" spc="0" normalizeH="0" baseline="0" noProof="0" dirty="0">
                <a:ln>
                  <a:noFill/>
                </a:ln>
                <a:solidFill>
                  <a:srgbClr val="014954"/>
                </a:solidFill>
                <a:effectLst/>
                <a:uLnTx/>
                <a:uFillTx/>
                <a:latin typeface="Century Gothic" panose="020B0502020202020204"/>
                <a:ea typeface="+mn-ea"/>
                <a:cs typeface="+mn-cs"/>
              </a:rPr>
              <a:t> </a:t>
            </a:r>
            <a:r>
              <a:rPr kumimoji="0" lang="fr-FR" sz="1600" b="0" i="0" u="none" strike="noStrike" kern="1200" cap="none" spc="0" normalizeH="0" baseline="0" noProof="0" dirty="0">
                <a:ln>
                  <a:noFill/>
                </a:ln>
                <a:solidFill>
                  <a:prstClr val="white"/>
                </a:solidFill>
                <a:effectLst/>
                <a:uLnTx/>
                <a:uFillTx/>
                <a:latin typeface="Century Gothic" panose="020B0502020202020204"/>
                <a:ea typeface="+mn-ea"/>
                <a:cs typeface="+mn-cs"/>
              </a:rPr>
              <a:t>responsabilité</a:t>
            </a:r>
          </a:p>
        </p:txBody>
      </p:sp>
      <p:sp>
        <p:nvSpPr>
          <p:cNvPr id="32" name="ZoneTexte 31">
            <a:extLst>
              <a:ext uri="{FF2B5EF4-FFF2-40B4-BE49-F238E27FC236}">
                <a16:creationId xmlns:a16="http://schemas.microsoft.com/office/drawing/2014/main" id="{24DF1D6E-E387-3812-8F77-01A5AAB263BD}"/>
              </a:ext>
            </a:extLst>
          </p:cNvPr>
          <p:cNvSpPr txBox="1"/>
          <p:nvPr/>
        </p:nvSpPr>
        <p:spPr>
          <a:xfrm rot="18814834">
            <a:off x="6888081" y="3912796"/>
            <a:ext cx="1356733"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entury Gothic" panose="020B0502020202020204"/>
                <a:ea typeface="+mn-ea"/>
                <a:cs typeface="+mn-cs"/>
              </a:rPr>
              <a:t>Honte</a:t>
            </a:r>
            <a:r>
              <a:rPr kumimoji="0" lang="fr-FR" sz="1600" b="0" i="0" u="none" strike="noStrike" kern="1200" cap="none" spc="0" normalizeH="0" baseline="0" noProof="0" dirty="0">
                <a:ln>
                  <a:noFill/>
                </a:ln>
                <a:solidFill>
                  <a:srgbClr val="014954">
                    <a:lumMod val="10000"/>
                    <a:lumOff val="90000"/>
                  </a:srgbClr>
                </a:solidFill>
                <a:effectLst/>
                <a:uLnTx/>
                <a:uFillTx/>
                <a:latin typeface="Century Gothic" panose="020B0502020202020204"/>
                <a:ea typeface="+mn-ea"/>
                <a:cs typeface="+mn-cs"/>
              </a:rPr>
              <a:t> </a:t>
            </a:r>
            <a:r>
              <a:rPr kumimoji="0" lang="fr-FR" sz="1600" b="0" i="0" u="none" strike="noStrike" kern="1200" cap="none" spc="0" normalizeH="0" baseline="0" noProof="0" dirty="0">
                <a:ln>
                  <a:noFill/>
                </a:ln>
                <a:solidFill>
                  <a:prstClr val="white"/>
                </a:solidFill>
                <a:effectLst/>
                <a:uLnTx/>
                <a:uFillTx/>
                <a:latin typeface="Century Gothic" panose="020B0502020202020204"/>
                <a:ea typeface="+mn-ea"/>
                <a:cs typeface="+mn-cs"/>
              </a:rPr>
              <a:t>culpabilité</a:t>
            </a:r>
          </a:p>
        </p:txBody>
      </p:sp>
      <p:sp>
        <p:nvSpPr>
          <p:cNvPr id="34" name="ZoneTexte 33">
            <a:extLst>
              <a:ext uri="{FF2B5EF4-FFF2-40B4-BE49-F238E27FC236}">
                <a16:creationId xmlns:a16="http://schemas.microsoft.com/office/drawing/2014/main" id="{478AC083-0EC5-D058-8EF3-7241CC78B9E6}"/>
              </a:ext>
            </a:extLst>
          </p:cNvPr>
          <p:cNvSpPr txBox="1"/>
          <p:nvPr/>
        </p:nvSpPr>
        <p:spPr>
          <a:xfrm>
            <a:off x="5178564" y="3259163"/>
            <a:ext cx="85231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14954"/>
                </a:solidFill>
                <a:effectLst/>
                <a:uLnTx/>
                <a:uFillTx/>
                <a:latin typeface="Century Gothic" panose="020B0502020202020204"/>
                <a:ea typeface="+mn-ea"/>
                <a:cs typeface="+mn-cs"/>
              </a:rPr>
              <a:t>savoir</a:t>
            </a:r>
          </a:p>
        </p:txBody>
      </p:sp>
      <p:cxnSp>
        <p:nvCxnSpPr>
          <p:cNvPr id="5" name="Connecteur droit avec flèche 4">
            <a:extLst>
              <a:ext uri="{FF2B5EF4-FFF2-40B4-BE49-F238E27FC236}">
                <a16:creationId xmlns:a16="http://schemas.microsoft.com/office/drawing/2014/main" id="{93C2EAB0-7776-6DA5-5DA8-EAC6874F71D4}"/>
              </a:ext>
            </a:extLst>
          </p:cNvPr>
          <p:cNvCxnSpPr/>
          <p:nvPr/>
        </p:nvCxnSpPr>
        <p:spPr>
          <a:xfrm flipH="1">
            <a:off x="2330617" y="6599171"/>
            <a:ext cx="118977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a:extLst>
              <a:ext uri="{FF2B5EF4-FFF2-40B4-BE49-F238E27FC236}">
                <a16:creationId xmlns:a16="http://schemas.microsoft.com/office/drawing/2014/main" id="{E4C8EBCC-70BC-C1F3-0F27-6C911B56724E}"/>
              </a:ext>
            </a:extLst>
          </p:cNvPr>
          <p:cNvCxnSpPr>
            <a:cxnSpLocks/>
          </p:cNvCxnSpPr>
          <p:nvPr/>
        </p:nvCxnSpPr>
        <p:spPr>
          <a:xfrm>
            <a:off x="7456422" y="6599171"/>
            <a:ext cx="1089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7" name="Graphique 36" descr="Cercueil avec un remplissage uni">
            <a:extLst>
              <a:ext uri="{FF2B5EF4-FFF2-40B4-BE49-F238E27FC236}">
                <a16:creationId xmlns:a16="http://schemas.microsoft.com/office/drawing/2014/main" id="{89418442-CC43-250B-9A52-B8C21AC1FDA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708733" y="5511218"/>
            <a:ext cx="858068" cy="858068"/>
          </a:xfrm>
          <a:prstGeom prst="rect">
            <a:avLst/>
          </a:prstGeom>
        </p:spPr>
      </p:pic>
      <p:pic>
        <p:nvPicPr>
          <p:cNvPr id="38" name="Graphique 37" descr="Zombie avec un remplissage uni">
            <a:extLst>
              <a:ext uri="{FF2B5EF4-FFF2-40B4-BE49-F238E27FC236}">
                <a16:creationId xmlns:a16="http://schemas.microsoft.com/office/drawing/2014/main" id="{FAD8F367-3B4C-7C8F-717F-5D57953CF72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369500" y="6008773"/>
            <a:ext cx="600309" cy="600309"/>
          </a:xfrm>
          <a:prstGeom prst="rect">
            <a:avLst/>
          </a:prstGeom>
        </p:spPr>
      </p:pic>
      <p:pic>
        <p:nvPicPr>
          <p:cNvPr id="39" name="Graphique 38" descr="Arbre flétri avec un remplissage uni">
            <a:extLst>
              <a:ext uri="{FF2B5EF4-FFF2-40B4-BE49-F238E27FC236}">
                <a16:creationId xmlns:a16="http://schemas.microsoft.com/office/drawing/2014/main" id="{808B430B-8FBC-6CEA-53E5-A1553EEEFF2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30125" y="5483052"/>
            <a:ext cx="914400" cy="914400"/>
          </a:xfrm>
          <a:prstGeom prst="rect">
            <a:avLst/>
          </a:prstGeom>
        </p:spPr>
      </p:pic>
      <p:pic>
        <p:nvPicPr>
          <p:cNvPr id="40" name="Graphique 39" descr="Plante en pot fanée avec un remplissage uni">
            <a:extLst>
              <a:ext uri="{FF2B5EF4-FFF2-40B4-BE49-F238E27FC236}">
                <a16:creationId xmlns:a16="http://schemas.microsoft.com/office/drawing/2014/main" id="{5766BFDC-2F25-3A13-90B3-334CAC72113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64939" y="5227509"/>
            <a:ext cx="696902" cy="696902"/>
          </a:xfrm>
          <a:prstGeom prst="rect">
            <a:avLst/>
          </a:prstGeom>
        </p:spPr>
      </p:pic>
      <p:pic>
        <p:nvPicPr>
          <p:cNvPr id="41" name="Graphique 40" descr="Compétition avec un remplissage uni">
            <a:extLst>
              <a:ext uri="{FF2B5EF4-FFF2-40B4-BE49-F238E27FC236}">
                <a16:creationId xmlns:a16="http://schemas.microsoft.com/office/drawing/2014/main" id="{80DBAC21-8441-831A-B31C-D64E6971BCB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307261" y="5268963"/>
            <a:ext cx="732529" cy="732529"/>
          </a:xfrm>
          <a:prstGeom prst="rect">
            <a:avLst/>
          </a:prstGeom>
        </p:spPr>
      </p:pic>
      <p:pic>
        <p:nvPicPr>
          <p:cNvPr id="42" name="Graphique 41" descr="Robot avec un remplissage uni">
            <a:extLst>
              <a:ext uri="{FF2B5EF4-FFF2-40B4-BE49-F238E27FC236}">
                <a16:creationId xmlns:a16="http://schemas.microsoft.com/office/drawing/2014/main" id="{F0351F57-81FF-25C1-E61C-28407E9BE43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348317" y="261473"/>
            <a:ext cx="914400" cy="914400"/>
          </a:xfrm>
          <a:prstGeom prst="rect">
            <a:avLst/>
          </a:prstGeom>
        </p:spPr>
      </p:pic>
      <p:pic>
        <p:nvPicPr>
          <p:cNvPr id="44" name="Graphique 43" descr="Croissance de l'activité contour">
            <a:extLst>
              <a:ext uri="{FF2B5EF4-FFF2-40B4-BE49-F238E27FC236}">
                <a16:creationId xmlns:a16="http://schemas.microsoft.com/office/drawing/2014/main" id="{B199AC71-A8F1-4C4D-CBC8-EA54E2926B2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738937" y="4354563"/>
            <a:ext cx="914400" cy="914400"/>
          </a:xfrm>
          <a:prstGeom prst="rect">
            <a:avLst/>
          </a:prstGeom>
        </p:spPr>
      </p:pic>
      <p:pic>
        <p:nvPicPr>
          <p:cNvPr id="45" name="Graphique 44" descr="Marionnette avec un remplissage uni">
            <a:extLst>
              <a:ext uri="{FF2B5EF4-FFF2-40B4-BE49-F238E27FC236}">
                <a16:creationId xmlns:a16="http://schemas.microsoft.com/office/drawing/2014/main" id="{D3E50948-BE14-1C23-C1C5-45EDC294A163}"/>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285437" y="3079117"/>
            <a:ext cx="812826" cy="812826"/>
          </a:xfrm>
          <a:prstGeom prst="rect">
            <a:avLst/>
          </a:prstGeom>
        </p:spPr>
      </p:pic>
      <p:sp>
        <p:nvSpPr>
          <p:cNvPr id="46" name="ZoneTexte 45">
            <a:extLst>
              <a:ext uri="{FF2B5EF4-FFF2-40B4-BE49-F238E27FC236}">
                <a16:creationId xmlns:a16="http://schemas.microsoft.com/office/drawing/2014/main" id="{C6D8B591-19C8-FBBB-8CA7-625CA53CA856}"/>
              </a:ext>
            </a:extLst>
          </p:cNvPr>
          <p:cNvSpPr txBox="1"/>
          <p:nvPr/>
        </p:nvSpPr>
        <p:spPr>
          <a:xfrm>
            <a:off x="8080197" y="1603038"/>
            <a:ext cx="3889612"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14954"/>
                </a:solidFill>
                <a:effectLst/>
                <a:uLnTx/>
                <a:uFillTx/>
                <a:latin typeface="Century Gothic" panose="020B0502020202020204"/>
                <a:ea typeface="+mn-ea"/>
                <a:cs typeface="+mn-cs"/>
              </a:rPr>
              <a:t>Vision du monde binaire,  figée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14954"/>
                </a:solidFill>
                <a:effectLst/>
                <a:uLnTx/>
                <a:uFillTx/>
                <a:latin typeface="Century Gothic" panose="020B0502020202020204"/>
                <a:ea typeface="+mn-ea"/>
                <a:cs typeface="+mn-cs"/>
              </a:rPr>
              <a:t>Bien / Mal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14954"/>
                </a:solidFill>
                <a:effectLst/>
                <a:uLnTx/>
                <a:uFillTx/>
                <a:latin typeface="Century Gothic" panose="020B0502020202020204"/>
                <a:ea typeface="+mn-ea"/>
                <a:cs typeface="+mn-cs"/>
              </a:rPr>
              <a:t>Vrai / Faux</a:t>
            </a:r>
          </a:p>
        </p:txBody>
      </p:sp>
      <p:sp>
        <p:nvSpPr>
          <p:cNvPr id="47" name="ZoneTexte 46">
            <a:extLst>
              <a:ext uri="{FF2B5EF4-FFF2-40B4-BE49-F238E27FC236}">
                <a16:creationId xmlns:a16="http://schemas.microsoft.com/office/drawing/2014/main" id="{19AA4D7A-8F54-CA71-FC51-05F9BA6930C8}"/>
              </a:ext>
            </a:extLst>
          </p:cNvPr>
          <p:cNvSpPr txBox="1"/>
          <p:nvPr/>
        </p:nvSpPr>
        <p:spPr>
          <a:xfrm>
            <a:off x="1769820" y="2270894"/>
            <a:ext cx="388961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14954"/>
                </a:solidFill>
                <a:effectLst/>
                <a:uLnTx/>
                <a:uFillTx/>
                <a:latin typeface="Century Gothic" panose="020B0502020202020204"/>
                <a:ea typeface="+mn-ea"/>
                <a:cs typeface="+mn-cs"/>
              </a:rPr>
              <a:t>=&gt; Décision prise de manière unilatérale</a:t>
            </a:r>
          </a:p>
        </p:txBody>
      </p:sp>
      <p:pic>
        <p:nvPicPr>
          <p:cNvPr id="43" name="Image 25">
            <a:extLst>
              <a:ext uri="{FF2B5EF4-FFF2-40B4-BE49-F238E27FC236}">
                <a16:creationId xmlns:a16="http://schemas.microsoft.com/office/drawing/2014/main" id="{9B25338D-18A5-5055-0C1B-BF4BB1F66B64}"/>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tretch>
            <a:fillRect/>
          </a:stretch>
        </p:blipFill>
        <p:spPr bwMode="auto">
          <a:xfrm>
            <a:off x="-1" y="6441397"/>
            <a:ext cx="789771" cy="416604"/>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6442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78C8C6-3BF4-4E89-82F6-D5659477A0C1}"/>
              </a:ext>
            </a:extLst>
          </p:cNvPr>
          <p:cNvSpPr>
            <a:spLocks noGrp="1"/>
          </p:cNvSpPr>
          <p:nvPr>
            <p:ph type="title"/>
          </p:nvPr>
        </p:nvSpPr>
        <p:spPr/>
        <p:txBody>
          <a:bodyPr/>
          <a:lstStyle/>
          <a:p>
            <a:r>
              <a:rPr lang="fr-FR" dirty="0"/>
              <a:t>Structures au service de la vie</a:t>
            </a:r>
            <a:endParaRPr lang="fr-FR" sz="2800" dirty="0"/>
          </a:p>
        </p:txBody>
      </p:sp>
      <p:sp>
        <p:nvSpPr>
          <p:cNvPr id="13" name="ZoneTexte 12">
            <a:extLst>
              <a:ext uri="{FF2B5EF4-FFF2-40B4-BE49-F238E27FC236}">
                <a16:creationId xmlns:a16="http://schemas.microsoft.com/office/drawing/2014/main" id="{57B4E9E7-FD93-4687-8498-07EBAEBF41D5}"/>
              </a:ext>
            </a:extLst>
          </p:cNvPr>
          <p:cNvSpPr txBox="1"/>
          <p:nvPr/>
        </p:nvSpPr>
        <p:spPr>
          <a:xfrm>
            <a:off x="5387813" y="2687054"/>
            <a:ext cx="123620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entury Gothic" panose="020B0502020202020204"/>
                <a:ea typeface="+mn-ea"/>
                <a:cs typeface="+mn-cs"/>
              </a:rPr>
              <a:t>Individus</a:t>
            </a:r>
          </a:p>
        </p:txBody>
      </p:sp>
      <p:sp>
        <p:nvSpPr>
          <p:cNvPr id="4" name="ZoneTexte 3">
            <a:extLst>
              <a:ext uri="{FF2B5EF4-FFF2-40B4-BE49-F238E27FC236}">
                <a16:creationId xmlns:a16="http://schemas.microsoft.com/office/drawing/2014/main" id="{1C781ABF-E070-8295-CAA3-6A83BBE80CF3}"/>
              </a:ext>
            </a:extLst>
          </p:cNvPr>
          <p:cNvSpPr txBox="1"/>
          <p:nvPr/>
        </p:nvSpPr>
        <p:spPr>
          <a:xfrm>
            <a:off x="4554948" y="1618744"/>
            <a:ext cx="336985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14954"/>
                </a:solidFill>
                <a:effectLst/>
                <a:uLnTx/>
                <a:uFillTx/>
                <a:latin typeface="Century Gothic" panose="020B0502020202020204"/>
                <a:ea typeface="+mn-ea"/>
                <a:cs typeface="+mn-cs"/>
              </a:rPr>
              <a:t>« Pouvoir avec les autres »</a:t>
            </a:r>
          </a:p>
        </p:txBody>
      </p:sp>
      <p:sp>
        <p:nvSpPr>
          <p:cNvPr id="3" name="Ellipse 2">
            <a:extLst>
              <a:ext uri="{FF2B5EF4-FFF2-40B4-BE49-F238E27FC236}">
                <a16:creationId xmlns:a16="http://schemas.microsoft.com/office/drawing/2014/main" id="{1F318B6A-82DF-DDEB-626C-D0E73A77AAD5}"/>
              </a:ext>
            </a:extLst>
          </p:cNvPr>
          <p:cNvSpPr/>
          <p:nvPr/>
        </p:nvSpPr>
        <p:spPr>
          <a:xfrm>
            <a:off x="3743479" y="2346823"/>
            <a:ext cx="4776644" cy="425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0" name="Graphique 9" descr="Pousse de graine contour">
            <a:extLst>
              <a:ext uri="{FF2B5EF4-FFF2-40B4-BE49-F238E27FC236}">
                <a16:creationId xmlns:a16="http://schemas.microsoft.com/office/drawing/2014/main" id="{F6BECA85-6A98-D7D4-B6B4-3E461EC88E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46350" y="3663629"/>
            <a:ext cx="2350827" cy="2350827"/>
          </a:xfrm>
          <a:prstGeom prst="rect">
            <a:avLst/>
          </a:prstGeom>
        </p:spPr>
      </p:pic>
      <p:sp>
        <p:nvSpPr>
          <p:cNvPr id="12" name="ZoneTexte 11">
            <a:extLst>
              <a:ext uri="{FF2B5EF4-FFF2-40B4-BE49-F238E27FC236}">
                <a16:creationId xmlns:a16="http://schemas.microsoft.com/office/drawing/2014/main" id="{3C83A9CA-3E01-9C22-4A47-9CDA3118EB63}"/>
              </a:ext>
            </a:extLst>
          </p:cNvPr>
          <p:cNvSpPr txBox="1"/>
          <p:nvPr/>
        </p:nvSpPr>
        <p:spPr>
          <a:xfrm>
            <a:off x="5797181" y="5217906"/>
            <a:ext cx="6491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14954"/>
                </a:solidFill>
                <a:effectLst/>
                <a:uLnTx/>
                <a:uFillTx/>
                <a:latin typeface="Century Gothic" panose="020B0502020202020204"/>
                <a:ea typeface="+mn-ea"/>
                <a:cs typeface="+mn-cs"/>
              </a:rPr>
              <a:t>Vie</a:t>
            </a:r>
          </a:p>
        </p:txBody>
      </p:sp>
      <p:sp>
        <p:nvSpPr>
          <p:cNvPr id="14" name="ZoneTexte 13">
            <a:extLst>
              <a:ext uri="{FF2B5EF4-FFF2-40B4-BE49-F238E27FC236}">
                <a16:creationId xmlns:a16="http://schemas.microsoft.com/office/drawing/2014/main" id="{900EA8A8-644B-2314-378A-737228B02614}"/>
              </a:ext>
            </a:extLst>
          </p:cNvPr>
          <p:cNvSpPr txBox="1"/>
          <p:nvPr/>
        </p:nvSpPr>
        <p:spPr>
          <a:xfrm>
            <a:off x="8372091" y="2513131"/>
            <a:ext cx="342648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14954"/>
                </a:solidFill>
                <a:effectLst/>
                <a:uLnTx/>
                <a:uFillTx/>
                <a:latin typeface="Century Gothic" panose="020B0502020202020204"/>
                <a:ea typeface="+mn-ea"/>
                <a:cs typeface="+mn-cs"/>
              </a:rPr>
              <a:t>Conscience du mouvement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14954"/>
                </a:solidFill>
                <a:effectLst/>
                <a:uLnTx/>
                <a:uFillTx/>
                <a:latin typeface="Century Gothic" panose="020B0502020202020204"/>
                <a:ea typeface="+mn-ea"/>
                <a:cs typeface="+mn-cs"/>
              </a:rPr>
              <a:t>de la vie d’instant en instant</a:t>
            </a:r>
          </a:p>
        </p:txBody>
      </p:sp>
      <p:sp>
        <p:nvSpPr>
          <p:cNvPr id="16" name="ZoneTexte 15">
            <a:extLst>
              <a:ext uri="{FF2B5EF4-FFF2-40B4-BE49-F238E27FC236}">
                <a16:creationId xmlns:a16="http://schemas.microsoft.com/office/drawing/2014/main" id="{EDF93484-557C-C97A-81DB-397262411E63}"/>
              </a:ext>
            </a:extLst>
          </p:cNvPr>
          <p:cNvSpPr txBox="1"/>
          <p:nvPr/>
        </p:nvSpPr>
        <p:spPr>
          <a:xfrm>
            <a:off x="5173825" y="5766188"/>
            <a:ext cx="209515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srgbClr val="014954"/>
                </a:solidFill>
                <a:effectLst/>
                <a:uLnTx/>
                <a:uFillTx/>
                <a:latin typeface="Century Gothic" panose="020B0502020202020204"/>
                <a:ea typeface="+mn-ea"/>
                <a:cs typeface="+mn-cs"/>
              </a:rPr>
              <a:t>Chacun.e</a:t>
            </a:r>
            <a:r>
              <a:rPr kumimoji="0" lang="fr-FR" sz="1800" b="0" i="0" u="none" strike="noStrike" kern="1200" cap="none" spc="0" normalizeH="0" baseline="0" noProof="0" dirty="0">
                <a:ln>
                  <a:noFill/>
                </a:ln>
                <a:solidFill>
                  <a:srgbClr val="014954"/>
                </a:solidFill>
                <a:effectLst/>
                <a:uLnTx/>
                <a:uFillTx/>
                <a:latin typeface="Century Gothic" panose="020B0502020202020204"/>
                <a:ea typeface="+mn-ea"/>
                <a:cs typeface="+mn-cs"/>
              </a:rPr>
              <a:t> fait du mieux qu’il peut</a:t>
            </a:r>
          </a:p>
        </p:txBody>
      </p:sp>
      <p:sp>
        <p:nvSpPr>
          <p:cNvPr id="17" name="ZoneTexte 16">
            <a:extLst>
              <a:ext uri="{FF2B5EF4-FFF2-40B4-BE49-F238E27FC236}">
                <a16:creationId xmlns:a16="http://schemas.microsoft.com/office/drawing/2014/main" id="{1B9C003D-4950-0813-9791-FCD106C9D4D5}"/>
              </a:ext>
            </a:extLst>
          </p:cNvPr>
          <p:cNvSpPr txBox="1"/>
          <p:nvPr/>
        </p:nvSpPr>
        <p:spPr>
          <a:xfrm>
            <a:off x="3955400" y="3774548"/>
            <a:ext cx="1835664"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14954"/>
                </a:solidFill>
                <a:effectLst/>
                <a:uLnTx/>
                <a:uFillTx/>
                <a:latin typeface="Century Gothic" panose="020B0502020202020204"/>
                <a:ea typeface="+mn-ea"/>
                <a:cs typeface="+mn-cs"/>
              </a:rPr>
              <a:t>Choix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14954"/>
                </a:solidFill>
                <a:effectLst/>
                <a:uLnTx/>
                <a:uFillTx/>
                <a:latin typeface="Century Gothic" panose="020B0502020202020204"/>
                <a:ea typeface="+mn-ea"/>
                <a:cs typeface="+mn-cs"/>
              </a:rPr>
              <a:t>Actions &amp; responsabilité</a:t>
            </a:r>
          </a:p>
        </p:txBody>
      </p:sp>
      <p:sp>
        <p:nvSpPr>
          <p:cNvPr id="18" name="ZoneTexte 17">
            <a:extLst>
              <a:ext uri="{FF2B5EF4-FFF2-40B4-BE49-F238E27FC236}">
                <a16:creationId xmlns:a16="http://schemas.microsoft.com/office/drawing/2014/main" id="{7C1496CB-8DBD-9B70-341F-1E1289F9F960}"/>
              </a:ext>
            </a:extLst>
          </p:cNvPr>
          <p:cNvSpPr txBox="1"/>
          <p:nvPr/>
        </p:nvSpPr>
        <p:spPr>
          <a:xfrm>
            <a:off x="7012220" y="3605148"/>
            <a:ext cx="150611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14954"/>
                </a:solidFill>
                <a:effectLst/>
                <a:uLnTx/>
                <a:uFillTx/>
                <a:latin typeface="Century Gothic" panose="020B0502020202020204"/>
                <a:ea typeface="+mn-ea"/>
                <a:cs typeface="+mn-cs"/>
              </a:rPr>
              <a:t>Ecoute du vivant : </a:t>
            </a:r>
            <a:r>
              <a:rPr kumimoji="0" lang="fr-FR" sz="1800" b="0" i="0" u="none" strike="noStrike" kern="1200" cap="none" spc="0" normalizeH="0" baseline="0" noProof="0" dirty="0">
                <a:ln>
                  <a:noFill/>
                </a:ln>
                <a:solidFill>
                  <a:srgbClr val="014954"/>
                </a:solidFill>
                <a:effectLst/>
                <a:uLnTx/>
                <a:uFillTx/>
                <a:latin typeface="Century Gothic" panose="020B0502020202020204"/>
                <a:ea typeface="+mn-ea"/>
                <a:cs typeface="+mn-cs"/>
              </a:rPr>
              <a:t>sentiments &amp; besoins</a:t>
            </a:r>
          </a:p>
        </p:txBody>
      </p:sp>
      <p:sp>
        <p:nvSpPr>
          <p:cNvPr id="19" name="ZoneTexte 18">
            <a:extLst>
              <a:ext uri="{FF2B5EF4-FFF2-40B4-BE49-F238E27FC236}">
                <a16:creationId xmlns:a16="http://schemas.microsoft.com/office/drawing/2014/main" id="{28B32E9F-ECAE-C234-B6AB-D3062E7DC0F3}"/>
              </a:ext>
            </a:extLst>
          </p:cNvPr>
          <p:cNvSpPr txBox="1"/>
          <p:nvPr/>
        </p:nvSpPr>
        <p:spPr>
          <a:xfrm>
            <a:off x="5173825" y="2652820"/>
            <a:ext cx="193985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14954"/>
                </a:solidFill>
                <a:effectLst/>
                <a:uLnTx/>
                <a:uFillTx/>
                <a:latin typeface="Century Gothic" panose="020B0502020202020204"/>
                <a:ea typeface="+mn-ea"/>
                <a:cs typeface="+mn-cs"/>
              </a:rPr>
              <a:t>Elan au service de la vie</a:t>
            </a:r>
          </a:p>
        </p:txBody>
      </p:sp>
      <p:sp>
        <p:nvSpPr>
          <p:cNvPr id="20" name="ZoneTexte 19">
            <a:extLst>
              <a:ext uri="{FF2B5EF4-FFF2-40B4-BE49-F238E27FC236}">
                <a16:creationId xmlns:a16="http://schemas.microsoft.com/office/drawing/2014/main" id="{248A7320-F032-3FF9-2638-4CA0BDF29A2B}"/>
              </a:ext>
            </a:extLst>
          </p:cNvPr>
          <p:cNvSpPr txBox="1"/>
          <p:nvPr/>
        </p:nvSpPr>
        <p:spPr>
          <a:xfrm>
            <a:off x="8732044" y="4542255"/>
            <a:ext cx="3290007" cy="17543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14954"/>
                </a:solidFill>
                <a:effectLst/>
                <a:uLnTx/>
                <a:uFillTx/>
                <a:latin typeface="Century Gothic" panose="020B0502020202020204"/>
                <a:ea typeface="+mn-ea"/>
                <a:cs typeface="+mn-cs"/>
              </a:rPr>
              <a:t>Interdépendance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14954"/>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14954"/>
                </a:solidFill>
                <a:effectLst/>
                <a:uLnTx/>
                <a:uFillTx/>
                <a:latin typeface="Century Gothic" panose="020B0502020202020204"/>
                <a:ea typeface="+mn-ea"/>
                <a:cs typeface="+mn-cs"/>
              </a:rPr>
              <a:t>Elan de contribution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rgbClr val="014954"/>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14954"/>
                </a:solidFill>
                <a:effectLst/>
                <a:uLnTx/>
                <a:uFillTx/>
                <a:latin typeface="Century Gothic" panose="020B0502020202020204"/>
                <a:ea typeface="+mn-ea"/>
                <a:cs typeface="+mn-cs"/>
              </a:rPr>
              <a:t>Décision prise sur un mode coopératif</a:t>
            </a:r>
          </a:p>
        </p:txBody>
      </p:sp>
      <p:cxnSp>
        <p:nvCxnSpPr>
          <p:cNvPr id="21" name="Connecteur droit avec flèche 20">
            <a:extLst>
              <a:ext uri="{FF2B5EF4-FFF2-40B4-BE49-F238E27FC236}">
                <a16:creationId xmlns:a16="http://schemas.microsoft.com/office/drawing/2014/main" id="{463DBB8E-68C2-F88B-1619-C6E3EE4CEDE0}"/>
              </a:ext>
            </a:extLst>
          </p:cNvPr>
          <p:cNvCxnSpPr>
            <a:cxnSpLocks/>
          </p:cNvCxnSpPr>
          <p:nvPr/>
        </p:nvCxnSpPr>
        <p:spPr>
          <a:xfrm>
            <a:off x="9485195" y="4951400"/>
            <a:ext cx="0" cy="229658"/>
          </a:xfrm>
          <a:prstGeom prst="straightConnector1">
            <a:avLst/>
          </a:prstGeom>
          <a:ln>
            <a:solidFill>
              <a:srgbClr val="145B64"/>
            </a:solidFill>
            <a:tailEnd type="triangle"/>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CCD931FD-8BDB-03FC-3822-4517F9911C19}"/>
              </a:ext>
            </a:extLst>
          </p:cNvPr>
          <p:cNvSpPr txBox="1"/>
          <p:nvPr/>
        </p:nvSpPr>
        <p:spPr>
          <a:xfrm>
            <a:off x="858895" y="5213657"/>
            <a:ext cx="304812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14954"/>
                </a:solidFill>
                <a:effectLst/>
                <a:uLnTx/>
                <a:uFillTx/>
                <a:latin typeface="Century Gothic" panose="020B0502020202020204"/>
                <a:ea typeface="+mn-ea"/>
                <a:cs typeface="+mn-cs"/>
              </a:rPr>
              <a:t>Vulnérabilité = une force</a:t>
            </a:r>
          </a:p>
        </p:txBody>
      </p:sp>
      <p:sp>
        <p:nvSpPr>
          <p:cNvPr id="24" name="ZoneTexte 23">
            <a:extLst>
              <a:ext uri="{FF2B5EF4-FFF2-40B4-BE49-F238E27FC236}">
                <a16:creationId xmlns:a16="http://schemas.microsoft.com/office/drawing/2014/main" id="{A930AD36-1740-F77F-8344-9CD633470AE0}"/>
              </a:ext>
            </a:extLst>
          </p:cNvPr>
          <p:cNvSpPr txBox="1"/>
          <p:nvPr/>
        </p:nvSpPr>
        <p:spPr>
          <a:xfrm>
            <a:off x="9488514" y="3405216"/>
            <a:ext cx="119363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14954"/>
                </a:solidFill>
                <a:effectLst/>
                <a:uLnTx/>
                <a:uFillTx/>
                <a:latin typeface="Century Gothic" panose="020B0502020202020204"/>
                <a:ea typeface="+mn-ea"/>
                <a:cs typeface="+mn-cs"/>
              </a:rPr>
              <a:t>Equilibre</a:t>
            </a:r>
          </a:p>
        </p:txBody>
      </p:sp>
      <p:cxnSp>
        <p:nvCxnSpPr>
          <p:cNvPr id="25" name="Connecteur droit avec flèche 24">
            <a:extLst>
              <a:ext uri="{FF2B5EF4-FFF2-40B4-BE49-F238E27FC236}">
                <a16:creationId xmlns:a16="http://schemas.microsoft.com/office/drawing/2014/main" id="{BA4A8F61-8FF5-DEBE-BF4D-09C08FA69B60}"/>
              </a:ext>
            </a:extLst>
          </p:cNvPr>
          <p:cNvCxnSpPr>
            <a:cxnSpLocks/>
          </p:cNvCxnSpPr>
          <p:nvPr/>
        </p:nvCxnSpPr>
        <p:spPr>
          <a:xfrm>
            <a:off x="9928298" y="3223423"/>
            <a:ext cx="0" cy="229658"/>
          </a:xfrm>
          <a:prstGeom prst="straightConnector1">
            <a:avLst/>
          </a:prstGeom>
          <a:ln>
            <a:solidFill>
              <a:srgbClr val="145B64"/>
            </a:solidFill>
            <a:tailEnd type="triangle"/>
          </a:ln>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id="{40E41705-A8BA-2BE6-24BE-79149DFC9CC0}"/>
              </a:ext>
            </a:extLst>
          </p:cNvPr>
          <p:cNvSpPr txBox="1"/>
          <p:nvPr/>
        </p:nvSpPr>
        <p:spPr>
          <a:xfrm>
            <a:off x="10085333" y="6227853"/>
            <a:ext cx="160307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14954"/>
                </a:solidFill>
                <a:effectLst/>
                <a:uLnTx/>
                <a:uFillTx/>
                <a:latin typeface="Century Gothic" panose="020B0502020202020204"/>
                <a:ea typeface="+mn-ea"/>
                <a:cs typeface="+mn-cs"/>
              </a:rPr>
              <a:t>Equivalence</a:t>
            </a:r>
          </a:p>
        </p:txBody>
      </p:sp>
      <p:sp>
        <p:nvSpPr>
          <p:cNvPr id="27" name="ZoneTexte 26">
            <a:extLst>
              <a:ext uri="{FF2B5EF4-FFF2-40B4-BE49-F238E27FC236}">
                <a16:creationId xmlns:a16="http://schemas.microsoft.com/office/drawing/2014/main" id="{1C90E648-11E2-E778-A711-B2E69BB57560}"/>
              </a:ext>
            </a:extLst>
          </p:cNvPr>
          <p:cNvSpPr txBox="1"/>
          <p:nvPr/>
        </p:nvSpPr>
        <p:spPr>
          <a:xfrm>
            <a:off x="2138874" y="5830220"/>
            <a:ext cx="219715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14954"/>
                </a:solidFill>
                <a:effectLst/>
                <a:uLnTx/>
                <a:uFillTx/>
                <a:latin typeface="Century Gothic" panose="020B0502020202020204"/>
                <a:ea typeface="+mn-ea"/>
                <a:cs typeface="+mn-cs"/>
              </a:rPr>
              <a:t>Inclusion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14954"/>
                </a:solidFill>
                <a:effectLst/>
                <a:uLnTx/>
                <a:uFillTx/>
                <a:latin typeface="Century Gothic" panose="020B0502020202020204"/>
                <a:ea typeface="+mn-ea"/>
                <a:cs typeface="+mn-cs"/>
              </a:rPr>
              <a:t>Respect de la vie</a:t>
            </a:r>
          </a:p>
        </p:txBody>
      </p:sp>
      <p:pic>
        <p:nvPicPr>
          <p:cNvPr id="22" name="Graphique 21" descr="Vague avec un remplissage uni">
            <a:extLst>
              <a:ext uri="{FF2B5EF4-FFF2-40B4-BE49-F238E27FC236}">
                <a16:creationId xmlns:a16="http://schemas.microsoft.com/office/drawing/2014/main" id="{EC013695-B606-EDC5-CD81-2627CD183F6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18201" y="1821966"/>
            <a:ext cx="803850" cy="803850"/>
          </a:xfrm>
          <a:prstGeom prst="rect">
            <a:avLst/>
          </a:prstGeom>
        </p:spPr>
      </p:pic>
      <p:pic>
        <p:nvPicPr>
          <p:cNvPr id="6" name="Graphique 5" descr="Infini avec un remplissage uni">
            <a:extLst>
              <a:ext uri="{FF2B5EF4-FFF2-40B4-BE49-F238E27FC236}">
                <a16:creationId xmlns:a16="http://schemas.microsoft.com/office/drawing/2014/main" id="{5B4EB8C3-3A36-A128-0BDA-F330FCF97FB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84911" y="3993911"/>
            <a:ext cx="763983" cy="763983"/>
          </a:xfrm>
          <a:prstGeom prst="rect">
            <a:avLst/>
          </a:prstGeom>
        </p:spPr>
      </p:pic>
      <p:pic>
        <p:nvPicPr>
          <p:cNvPr id="28" name="Graphique 27" descr="Main ouverte avec une plante avec un remplissage uni">
            <a:extLst>
              <a:ext uri="{FF2B5EF4-FFF2-40B4-BE49-F238E27FC236}">
                <a16:creationId xmlns:a16="http://schemas.microsoft.com/office/drawing/2014/main" id="{8CB3DBD5-D7FA-E196-5684-F3EC8FC1BD3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361997" y="4805477"/>
            <a:ext cx="722825" cy="722825"/>
          </a:xfrm>
          <a:prstGeom prst="rect">
            <a:avLst/>
          </a:prstGeom>
        </p:spPr>
      </p:pic>
      <p:pic>
        <p:nvPicPr>
          <p:cNvPr id="30" name="Graphique 29" descr="Sans fil avec un remplissage uni">
            <a:extLst>
              <a:ext uri="{FF2B5EF4-FFF2-40B4-BE49-F238E27FC236}">
                <a16:creationId xmlns:a16="http://schemas.microsoft.com/office/drawing/2014/main" id="{D83CAC11-DB40-807F-A75D-078B7DD7284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2398983">
            <a:off x="5667295" y="3333235"/>
            <a:ext cx="972043" cy="972043"/>
          </a:xfrm>
          <a:prstGeom prst="rect">
            <a:avLst/>
          </a:prstGeom>
        </p:spPr>
      </p:pic>
      <p:pic>
        <p:nvPicPr>
          <p:cNvPr id="32" name="Graphique 31" descr="Coccinelle avec un remplissage uni">
            <a:extLst>
              <a:ext uri="{FF2B5EF4-FFF2-40B4-BE49-F238E27FC236}">
                <a16:creationId xmlns:a16="http://schemas.microsoft.com/office/drawing/2014/main" id="{5485CED3-986A-E1F5-098B-8E6CDAA8077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46844" y="5300703"/>
            <a:ext cx="713753" cy="713753"/>
          </a:xfrm>
          <a:prstGeom prst="rect">
            <a:avLst/>
          </a:prstGeom>
        </p:spPr>
      </p:pic>
      <p:pic>
        <p:nvPicPr>
          <p:cNvPr id="33" name="Graphique 32" descr="Pousse de graine contour">
            <a:extLst>
              <a:ext uri="{FF2B5EF4-FFF2-40B4-BE49-F238E27FC236}">
                <a16:creationId xmlns:a16="http://schemas.microsoft.com/office/drawing/2014/main" id="{64324815-37E0-F58A-F222-A528C987B0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7047" y="366435"/>
            <a:ext cx="819361" cy="819361"/>
          </a:xfrm>
          <a:prstGeom prst="rect">
            <a:avLst/>
          </a:prstGeom>
        </p:spPr>
      </p:pic>
      <p:pic>
        <p:nvPicPr>
          <p:cNvPr id="34" name="Graphique 33" descr="Yoga avec un remplissage uni">
            <a:extLst>
              <a:ext uri="{FF2B5EF4-FFF2-40B4-BE49-F238E27FC236}">
                <a16:creationId xmlns:a16="http://schemas.microsoft.com/office/drawing/2014/main" id="{337A9544-432D-BA08-856D-F6650EB9923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425050" y="3223156"/>
            <a:ext cx="763983" cy="763983"/>
          </a:xfrm>
          <a:prstGeom prst="rect">
            <a:avLst/>
          </a:prstGeom>
        </p:spPr>
      </p:pic>
      <p:pic>
        <p:nvPicPr>
          <p:cNvPr id="29" name="Image 25">
            <a:extLst>
              <a:ext uri="{FF2B5EF4-FFF2-40B4-BE49-F238E27FC236}">
                <a16:creationId xmlns:a16="http://schemas.microsoft.com/office/drawing/2014/main" id="{6748EFF2-B7A6-9821-97DB-DBCDE559E10C}"/>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1" y="6063835"/>
            <a:ext cx="1505527" cy="79416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756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57B4E9E7-FD93-4687-8498-07EBAEBF41D5}"/>
              </a:ext>
            </a:extLst>
          </p:cNvPr>
          <p:cNvSpPr txBox="1"/>
          <p:nvPr/>
        </p:nvSpPr>
        <p:spPr>
          <a:xfrm>
            <a:off x="5387813" y="2687054"/>
            <a:ext cx="1236201" cy="369332"/>
          </a:xfrm>
          <a:prstGeom prst="rect">
            <a:avLst/>
          </a:prstGeom>
          <a:noFill/>
        </p:spPr>
        <p:txBody>
          <a:bodyPr wrap="square" rtlCol="0">
            <a:spAutoFit/>
          </a:bodyPr>
          <a:lstStyle/>
          <a:p>
            <a:r>
              <a:rPr lang="fr-FR" dirty="0">
                <a:solidFill>
                  <a:schemeClr val="bg1"/>
                </a:solidFill>
              </a:rPr>
              <a:t>Individus</a:t>
            </a:r>
          </a:p>
        </p:txBody>
      </p:sp>
      <p:sp>
        <p:nvSpPr>
          <p:cNvPr id="36" name="Titre 35">
            <a:extLst>
              <a:ext uri="{FF2B5EF4-FFF2-40B4-BE49-F238E27FC236}">
                <a16:creationId xmlns:a16="http://schemas.microsoft.com/office/drawing/2014/main" id="{BE58454C-0274-B5EA-1000-1309B6D6F13A}"/>
              </a:ext>
            </a:extLst>
          </p:cNvPr>
          <p:cNvSpPr txBox="1">
            <a:spLocks noGrp="1"/>
          </p:cNvSpPr>
          <p:nvPr>
            <p:ph type="title"/>
          </p:nvPr>
        </p:nvSpPr>
        <p:spPr>
          <a:xfrm>
            <a:off x="1317103" y="1502114"/>
            <a:ext cx="9557793" cy="3108543"/>
          </a:xfrm>
          <a:prstGeom prst="rect">
            <a:avLst/>
          </a:prstGeom>
          <a:noFill/>
        </p:spPr>
        <p:txBody>
          <a:bodyPr wrap="square" rtlCol="0">
            <a:spAutoFit/>
          </a:bodyPr>
          <a:lstStyle/>
          <a:p>
            <a:r>
              <a:rPr lang="fr-FR" sz="2800" b="1" dirty="0">
                <a:solidFill>
                  <a:schemeClr val="tx1"/>
                </a:solidFill>
              </a:rPr>
              <a:t>Puis-je reconnaitre ce type de fonctionnement à l’extérieur et à l’intérieur de moi ?</a:t>
            </a:r>
            <a:br>
              <a:rPr lang="fr-FR" sz="2800" b="1" dirty="0">
                <a:solidFill>
                  <a:schemeClr val="tx1"/>
                </a:solidFill>
              </a:rPr>
            </a:br>
            <a:br>
              <a:rPr lang="fr-FR" sz="2800" b="1" dirty="0">
                <a:solidFill>
                  <a:schemeClr val="tx1"/>
                </a:solidFill>
              </a:rPr>
            </a:br>
            <a:r>
              <a:rPr lang="fr-FR" sz="2800" b="1" dirty="0">
                <a:solidFill>
                  <a:schemeClr val="tx1"/>
                </a:solidFill>
              </a:rPr>
              <a:t>Qu’est-ce que je veux vivre ?</a:t>
            </a:r>
            <a:br>
              <a:rPr lang="fr-FR" sz="2800" b="1" dirty="0">
                <a:solidFill>
                  <a:schemeClr val="tx1"/>
                </a:solidFill>
              </a:rPr>
            </a:br>
            <a:br>
              <a:rPr lang="fr-FR" sz="2800" b="1" dirty="0">
                <a:solidFill>
                  <a:schemeClr val="tx1"/>
                </a:solidFill>
              </a:rPr>
            </a:br>
            <a:r>
              <a:rPr lang="fr-FR" sz="2800" b="1" dirty="0">
                <a:solidFill>
                  <a:schemeClr val="tx1"/>
                </a:solidFill>
              </a:rPr>
              <a:t>Quels sont les espaces d’autonomie et de liberté que je vois ?</a:t>
            </a:r>
          </a:p>
        </p:txBody>
      </p:sp>
      <p:pic>
        <p:nvPicPr>
          <p:cNvPr id="20" name="Graphique 19" descr="Sonnerie d’alarme avec un remplissage uni">
            <a:extLst>
              <a:ext uri="{FF2B5EF4-FFF2-40B4-BE49-F238E27FC236}">
                <a16:creationId xmlns:a16="http://schemas.microsoft.com/office/drawing/2014/main" id="{2B021FF6-B5A4-8983-92D9-4AC67AA92F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66445" y="532261"/>
            <a:ext cx="569855" cy="569855"/>
          </a:xfrm>
          <a:prstGeom prst="rect">
            <a:avLst/>
          </a:prstGeom>
        </p:spPr>
      </p:pic>
      <p:pic>
        <p:nvPicPr>
          <p:cNvPr id="18" name="Image 25">
            <a:extLst>
              <a:ext uri="{FF2B5EF4-FFF2-40B4-BE49-F238E27FC236}">
                <a16:creationId xmlns:a16="http://schemas.microsoft.com/office/drawing/2014/main" id="{CD4679C0-B24B-2122-21C6-2B5F1A24768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 y="6063835"/>
            <a:ext cx="1505527" cy="79416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8252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821691" y="299412"/>
            <a:ext cx="8114912" cy="706869"/>
          </a:xfrm>
        </p:spPr>
        <p:txBody>
          <a:bodyPr rtlCol="0">
            <a:normAutofit fontScale="90000"/>
          </a:bodyPr>
          <a:lstStyle/>
          <a:p>
            <a:pPr rtl="0"/>
            <a:r>
              <a:rPr lang="fr-FR" b="1" dirty="0"/>
              <a:t>Au travail : à partir d’où je parle ?</a:t>
            </a:r>
          </a:p>
        </p:txBody>
      </p:sp>
      <p:sp>
        <p:nvSpPr>
          <p:cNvPr id="3" name="Espace réservé du contenu 2"/>
          <p:cNvSpPr>
            <a:spLocks noGrp="1"/>
          </p:cNvSpPr>
          <p:nvPr>
            <p:ph sz="half" idx="1"/>
          </p:nvPr>
        </p:nvSpPr>
        <p:spPr>
          <a:xfrm>
            <a:off x="669006" y="1156557"/>
            <a:ext cx="5426994" cy="2722657"/>
          </a:xfrm>
        </p:spPr>
        <p:txBody>
          <a:bodyPr rtlCol="0">
            <a:noAutofit/>
          </a:bodyPr>
          <a:lstStyle/>
          <a:p>
            <a:pPr rtl="0"/>
            <a:r>
              <a:rPr lang="fr-FR" sz="2400" b="1" dirty="0"/>
              <a:t>Je parle en tant que individu ?</a:t>
            </a:r>
          </a:p>
          <a:p>
            <a:pPr rtl="0"/>
            <a:r>
              <a:rPr lang="fr-FR" sz="2400" b="1" dirty="0"/>
              <a:t>Je parle en tant que membre d’un groupe, d’une équipe ?</a:t>
            </a:r>
          </a:p>
          <a:p>
            <a:pPr rtl="0"/>
            <a:r>
              <a:rPr lang="fr-FR" sz="2400" b="1" dirty="0"/>
              <a:t>Je parle en tant que personne avec une fonction, des responsabilités ?</a:t>
            </a:r>
          </a:p>
          <a:p>
            <a:pPr marL="0" indent="0" rtl="0">
              <a:buNone/>
            </a:pPr>
            <a:endParaRPr lang="fr-FR" sz="2400" dirty="0"/>
          </a:p>
          <a:p>
            <a:pPr rtl="0"/>
            <a:endParaRPr lang="fr-FR" sz="2800" dirty="0"/>
          </a:p>
        </p:txBody>
      </p:sp>
      <p:graphicFrame>
        <p:nvGraphicFramePr>
          <p:cNvPr id="8" name="Espace réservé du contenu 9" descr="Diagramme de cycle de base avec une séquence continue de phases, de tâches ou d’événements dans un flux circulaire. Met en avant les phases ou les étapes plutôt que les flèches de liaison ou le flux"/>
          <p:cNvGraphicFramePr>
            <a:graphicFrameLocks noGrp="1"/>
          </p:cNvGraphicFramePr>
          <p:nvPr>
            <p:ph sz="half" idx="2"/>
          </p:nvPr>
        </p:nvGraphicFramePr>
        <p:xfrm>
          <a:off x="5879147" y="1122584"/>
          <a:ext cx="6041092" cy="5405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6" name="Image 25">
            <a:extLst>
              <a:ext uri="{FF2B5EF4-FFF2-40B4-BE49-F238E27FC236}">
                <a16:creationId xmlns:a16="http://schemas.microsoft.com/office/drawing/2014/main" id="{61603720-091D-9896-A533-5119BDECE6C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0" y="6051691"/>
            <a:ext cx="1528549" cy="80630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9" name="Graphique 18" descr="Amélioration continue avec un remplissage uni">
            <a:extLst>
              <a:ext uri="{FF2B5EF4-FFF2-40B4-BE49-F238E27FC236}">
                <a16:creationId xmlns:a16="http://schemas.microsoft.com/office/drawing/2014/main" id="{8ED9C2CF-5BEB-2AAD-A44D-EEF1E7F8C82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918406" y="4513401"/>
            <a:ext cx="706868" cy="706868"/>
          </a:xfrm>
          <a:prstGeom prst="rect">
            <a:avLst/>
          </a:prstGeom>
        </p:spPr>
      </p:pic>
      <p:sp>
        <p:nvSpPr>
          <p:cNvPr id="11" name="ZoneTexte 10">
            <a:extLst>
              <a:ext uri="{FF2B5EF4-FFF2-40B4-BE49-F238E27FC236}">
                <a16:creationId xmlns:a16="http://schemas.microsoft.com/office/drawing/2014/main" id="{237E1781-C623-1B72-3CC9-CD5C8BC501A7}"/>
              </a:ext>
            </a:extLst>
          </p:cNvPr>
          <p:cNvSpPr txBox="1"/>
          <p:nvPr/>
        </p:nvSpPr>
        <p:spPr>
          <a:xfrm>
            <a:off x="1431822" y="4048990"/>
            <a:ext cx="5607386" cy="258532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14954"/>
                </a:solidFill>
                <a:effectLst/>
                <a:uLnTx/>
                <a:uFillTx/>
                <a:latin typeface="Century Gothic" panose="020B0502020202020204"/>
                <a:ea typeface="+mn-ea"/>
                <a:cs typeface="+mn-cs"/>
              </a:rPr>
              <a:t>- </a:t>
            </a:r>
            <a:r>
              <a:rPr kumimoji="0" lang="fr-FR" sz="1800" b="1" i="0" u="none" strike="noStrike" kern="1200" cap="none" spc="0" normalizeH="0" baseline="0" noProof="0" dirty="0">
                <a:ln>
                  <a:noFill/>
                </a:ln>
                <a:solidFill>
                  <a:srgbClr val="014954"/>
                </a:solidFill>
                <a:effectLst/>
                <a:uLnTx/>
                <a:uFillTx/>
                <a:latin typeface="Century Gothic" panose="020B0502020202020204"/>
                <a:ea typeface="+mn-ea"/>
                <a:cs typeface="+mn-cs"/>
              </a:rPr>
              <a:t>Quel est mon point de vue particulier en fonction d’où je parle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14954"/>
                </a:solidFill>
                <a:effectLst/>
                <a:uLnTx/>
                <a:uFillTx/>
                <a:latin typeface="Century Gothic" panose="020B0502020202020204"/>
                <a:ea typeface="+mn-ea"/>
                <a:cs typeface="+mn-cs"/>
              </a:rPr>
              <a:t>- Quels sont mes besoins à cet endroit-là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14954"/>
                </a:solidFill>
                <a:effectLst/>
                <a:uLnTx/>
                <a:uFillTx/>
                <a:latin typeface="Century Gothic" panose="020B0502020202020204"/>
                <a:ea typeface="+mn-ea"/>
                <a:cs typeface="+mn-cs"/>
              </a:rPr>
              <a:t>- A qui je désire m’adresser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14954"/>
                </a:solidFill>
                <a:effectLst/>
                <a:uLnTx/>
                <a:uFillTx/>
                <a:latin typeface="Century Gothic" panose="020B0502020202020204"/>
                <a:ea typeface="+mn-ea"/>
                <a:cs typeface="+mn-cs"/>
              </a:rPr>
              <a:t>- A partir de quel endroit, je désire avoir une réponse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14954"/>
                </a:solidFill>
                <a:effectLst/>
                <a:uLnTx/>
                <a:uFillTx/>
                <a:latin typeface="Century Gothic" panose="020B0502020202020204"/>
                <a:ea typeface="+mn-ea"/>
                <a:cs typeface="+mn-cs"/>
              </a:rPr>
              <a:t>- Quel impact a ma parole en fonction d’où je parle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14954"/>
                </a:solidFill>
                <a:effectLst/>
                <a:uLnTx/>
                <a:uFillTx/>
                <a:latin typeface="Century Gothic" panose="020B0502020202020204"/>
                <a:ea typeface="+mn-ea"/>
                <a:cs typeface="+mn-cs"/>
              </a:rPr>
              <a:t>- Quel est ma zone de pouvoir et de liberté ?</a:t>
            </a:r>
          </a:p>
        </p:txBody>
      </p:sp>
      <p:pic>
        <p:nvPicPr>
          <p:cNvPr id="4" name="Graphique 3" descr="Carte avec repère avec un remplissage uni">
            <a:extLst>
              <a:ext uri="{FF2B5EF4-FFF2-40B4-BE49-F238E27FC236}">
                <a16:creationId xmlns:a16="http://schemas.microsoft.com/office/drawing/2014/main" id="{9FE4E7A4-E292-E9BA-E785-D6F9104C8EA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437812" y="271497"/>
            <a:ext cx="685800" cy="685800"/>
          </a:xfrm>
          <a:prstGeom prst="rect">
            <a:avLst/>
          </a:prstGeom>
        </p:spPr>
      </p:pic>
    </p:spTree>
    <p:extLst>
      <p:ext uri="{BB962C8B-B14F-4D97-AF65-F5344CB8AC3E}">
        <p14:creationId xmlns:p14="http://schemas.microsoft.com/office/powerpoint/2010/main" val="19997989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412E3267-7ABE-412B-8580-47EC0D1F61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2" name="Picture 71">
            <a:extLst>
              <a:ext uri="{FF2B5EF4-FFF2-40B4-BE49-F238E27FC236}">
                <a16:creationId xmlns:a16="http://schemas.microsoft.com/office/drawing/2014/main" id="{20B62C5A-2250-4380-AB23-DB87446CCED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4" name="Oval 73">
            <a:extLst>
              <a:ext uri="{FF2B5EF4-FFF2-40B4-BE49-F238E27FC236}">
                <a16:creationId xmlns:a16="http://schemas.microsoft.com/office/drawing/2014/main" id="{D42CF425-7213-4F89-B0FF-4C2BDDD9C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pic>
        <p:nvPicPr>
          <p:cNvPr id="76" name="Picture 75">
            <a:extLst>
              <a:ext uri="{FF2B5EF4-FFF2-40B4-BE49-F238E27FC236}">
                <a16:creationId xmlns:a16="http://schemas.microsoft.com/office/drawing/2014/main" id="{D35DA97D-88F8-4249-B650-4FC9FD50A3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8" name="Picture 77">
            <a:extLst>
              <a:ext uri="{FF2B5EF4-FFF2-40B4-BE49-F238E27FC236}">
                <a16:creationId xmlns:a16="http://schemas.microsoft.com/office/drawing/2014/main" id="{43F38673-6E30-4BAE-AC67-0B283EBF42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0" name="Rectangle 79">
            <a:extLst>
              <a:ext uri="{FF2B5EF4-FFF2-40B4-BE49-F238E27FC236}">
                <a16:creationId xmlns:a16="http://schemas.microsoft.com/office/drawing/2014/main" id="{202A25CB-1ED1-4C87-AB49-8D3BC684D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2" name="Rectangle 81">
            <a:extLst>
              <a:ext uri="{FF2B5EF4-FFF2-40B4-BE49-F238E27FC236}">
                <a16:creationId xmlns:a16="http://schemas.microsoft.com/office/drawing/2014/main" id="{EADB8294-BBF5-4EE7-8D08-DDECD12A1E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2AA68CD-BBCC-4482-B4F9-3EBE3A75D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6" name="Freeform 15">
            <a:extLst>
              <a:ext uri="{FF2B5EF4-FFF2-40B4-BE49-F238E27FC236}">
                <a16:creationId xmlns:a16="http://schemas.microsoft.com/office/drawing/2014/main" id="{B58816D9-9E81-4B2B-95D3-C398BF15E1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2">
              <a:alpha val="20000"/>
            </a:schemeClr>
          </a:solidFill>
          <a:ln>
            <a:noFill/>
          </a:ln>
        </p:spPr>
        <p:txBody>
          <a:bodyPr rtlCol="0" anchor="ctr"/>
          <a:lstStyle/>
          <a:p>
            <a:pPr algn="ctr"/>
            <a:endParaRPr lang="en-US">
              <a:solidFill>
                <a:schemeClr val="tx1"/>
              </a:solidFill>
            </a:endParaRPr>
          </a:p>
        </p:txBody>
      </p:sp>
      <p:sp useBgFill="1">
        <p:nvSpPr>
          <p:cNvPr id="88" name="Freeform 5">
            <a:extLst>
              <a:ext uri="{FF2B5EF4-FFF2-40B4-BE49-F238E27FC236}">
                <a16:creationId xmlns:a16="http://schemas.microsoft.com/office/drawing/2014/main" id="{BD26E291-370D-448F-BDB9-9A5999D46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4055532"/>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txBody>
          <a:bodyPr/>
          <a:lstStyle/>
          <a:p>
            <a:endParaRPr lang="fr-FR"/>
          </a:p>
        </p:txBody>
      </p:sp>
      <p:sp>
        <p:nvSpPr>
          <p:cNvPr id="11" name="Rectangle 3">
            <a:extLst>
              <a:ext uri="{FF2B5EF4-FFF2-40B4-BE49-F238E27FC236}">
                <a16:creationId xmlns:a16="http://schemas.microsoft.com/office/drawing/2014/main" id="{D9DE113D-C149-4003-8B37-2EE3718D398A}"/>
              </a:ext>
            </a:extLst>
          </p:cNvPr>
          <p:cNvSpPr>
            <a:spLocks noChangeArrowheads="1"/>
          </p:cNvSpPr>
          <p:nvPr/>
        </p:nvSpPr>
        <p:spPr bwMode="auto">
          <a:xfrm>
            <a:off x="321928" y="5463023"/>
            <a:ext cx="5434566" cy="86180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Autofit/>
          </a:bodyPr>
          <a:lstStyle/>
          <a:p>
            <a:pPr marL="0" marR="0" lvl="0" indent="0" fontAlgn="base">
              <a:lnSpc>
                <a:spcPct val="90000"/>
              </a:lnSpc>
              <a:spcBef>
                <a:spcPct val="0"/>
              </a:spcBef>
              <a:spcAft>
                <a:spcPts val="600"/>
              </a:spcAft>
              <a:buClrTx/>
              <a:buSzTx/>
              <a:tabLst/>
            </a:pPr>
            <a:r>
              <a:rPr kumimoji="0" lang="en-US" altLang="fr-FR" sz="2000" b="1" u="none" strike="noStrike" cap="none" normalizeH="0" baseline="0" dirty="0">
                <a:ln>
                  <a:noFill/>
                </a:ln>
                <a:solidFill>
                  <a:schemeClr val="tx2"/>
                </a:solidFill>
                <a:effectLst/>
                <a:latin typeface="+mj-lt"/>
                <a:ea typeface="+mj-ea"/>
                <a:cs typeface="+mj-cs"/>
              </a:rPr>
              <a:t>Valérie Brooms</a:t>
            </a:r>
          </a:p>
          <a:p>
            <a:pPr marL="0" marR="0" lvl="0" indent="0" fontAlgn="base">
              <a:lnSpc>
                <a:spcPct val="90000"/>
              </a:lnSpc>
              <a:spcBef>
                <a:spcPct val="0"/>
              </a:spcBef>
              <a:spcAft>
                <a:spcPts val="600"/>
              </a:spcAft>
              <a:buClrTx/>
              <a:buSzTx/>
              <a:tabLst/>
            </a:pPr>
            <a:r>
              <a:rPr lang="en-US" altLang="fr-FR" sz="2000" b="1" dirty="0">
                <a:solidFill>
                  <a:schemeClr val="tx2"/>
                </a:solidFill>
                <a:latin typeface="+mj-lt"/>
                <a:ea typeface="+mj-ea"/>
                <a:cs typeface="+mj-cs"/>
              </a:rPr>
              <a:t>+32 (0)473/65 89 07</a:t>
            </a:r>
            <a:endParaRPr kumimoji="0" lang="en-US" altLang="fr-FR" sz="2000" b="1" u="none" strike="noStrike" cap="none" normalizeH="0" baseline="0" dirty="0">
              <a:ln>
                <a:noFill/>
              </a:ln>
              <a:solidFill>
                <a:schemeClr val="tx2"/>
              </a:solidFill>
              <a:effectLst/>
              <a:latin typeface="+mj-lt"/>
              <a:ea typeface="+mj-ea"/>
              <a:cs typeface="+mj-cs"/>
            </a:endParaRPr>
          </a:p>
          <a:p>
            <a:pPr marL="0" marR="0" lvl="0" indent="0" fontAlgn="base">
              <a:lnSpc>
                <a:spcPct val="90000"/>
              </a:lnSpc>
              <a:spcBef>
                <a:spcPct val="0"/>
              </a:spcBef>
              <a:spcAft>
                <a:spcPts val="600"/>
              </a:spcAft>
              <a:buClrTx/>
              <a:buSzTx/>
              <a:tabLst/>
            </a:pPr>
            <a:r>
              <a:rPr kumimoji="0" lang="en-US" altLang="fr-FR" sz="2000" b="1" u="none" strike="noStrike" cap="none" normalizeH="0" baseline="0" dirty="0">
                <a:ln>
                  <a:noFill/>
                </a:ln>
                <a:solidFill>
                  <a:schemeClr val="tx2"/>
                </a:solidFill>
                <a:effectLst/>
                <a:latin typeface="+mj-lt"/>
                <a:ea typeface="+mj-ea"/>
                <a:cs typeface="+mj-cs"/>
                <a:hlinkClick r:id="rId7"/>
              </a:rPr>
              <a:t>www.formation-vivance.be</a:t>
            </a:r>
            <a:endParaRPr kumimoji="0" lang="en-US" altLang="fr-FR" sz="2000" b="1" u="none" strike="noStrike" cap="none" normalizeH="0" baseline="0" dirty="0">
              <a:ln>
                <a:noFill/>
              </a:ln>
              <a:solidFill>
                <a:schemeClr val="tx2"/>
              </a:solidFill>
              <a:effectLst/>
              <a:latin typeface="+mj-lt"/>
              <a:ea typeface="+mj-ea"/>
              <a:cs typeface="+mj-cs"/>
            </a:endParaRPr>
          </a:p>
          <a:p>
            <a:pPr marL="0" marR="0" lvl="0" indent="0" fontAlgn="base">
              <a:lnSpc>
                <a:spcPct val="90000"/>
              </a:lnSpc>
              <a:spcBef>
                <a:spcPct val="0"/>
              </a:spcBef>
              <a:spcAft>
                <a:spcPts val="600"/>
              </a:spcAft>
              <a:buClrTx/>
              <a:buSzTx/>
              <a:tabLst/>
            </a:pPr>
            <a:r>
              <a:rPr lang="fr-BE" sz="2000" dirty="0">
                <a:hlinkClick r:id="rId8"/>
              </a:rPr>
              <a:t>Formation-Vivance | Facebook</a:t>
            </a:r>
            <a:endParaRPr kumimoji="0" lang="en-US" altLang="fr-FR" sz="2000" b="1" u="none" strike="noStrike" cap="none" normalizeH="0" baseline="0" dirty="0">
              <a:ln>
                <a:noFill/>
              </a:ln>
              <a:solidFill>
                <a:schemeClr val="tx2"/>
              </a:solidFill>
              <a:effectLst/>
              <a:latin typeface="+mj-lt"/>
              <a:ea typeface="+mj-ea"/>
              <a:cs typeface="+mj-cs"/>
            </a:endParaRPr>
          </a:p>
        </p:txBody>
      </p:sp>
      <p:pic>
        <p:nvPicPr>
          <p:cNvPr id="2049" name="Image 25">
            <a:extLst>
              <a:ext uri="{FF2B5EF4-FFF2-40B4-BE49-F238E27FC236}">
                <a16:creationId xmlns:a16="http://schemas.microsoft.com/office/drawing/2014/main" id="{E0978213-4E36-471C-A324-204CABFA9E1B}"/>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321928" y="943450"/>
            <a:ext cx="5490972" cy="2896487"/>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ZoneTexte 15">
            <a:extLst>
              <a:ext uri="{FF2B5EF4-FFF2-40B4-BE49-F238E27FC236}">
                <a16:creationId xmlns:a16="http://schemas.microsoft.com/office/drawing/2014/main" id="{50612129-B4BC-4215-9B6C-F6418FE9F5B6}"/>
              </a:ext>
            </a:extLst>
          </p:cNvPr>
          <p:cNvSpPr txBox="1"/>
          <p:nvPr/>
        </p:nvSpPr>
        <p:spPr>
          <a:xfrm>
            <a:off x="4971996" y="5748395"/>
            <a:ext cx="6701774" cy="923330"/>
          </a:xfrm>
          <a:prstGeom prst="rect">
            <a:avLst/>
          </a:prstGeom>
          <a:noFill/>
        </p:spPr>
        <p:txBody>
          <a:bodyPr wrap="square">
            <a:spAutoFit/>
          </a:bodyPr>
          <a:lstStyle/>
          <a:p>
            <a:r>
              <a:rPr lang="fr-FR" dirty="0"/>
              <a:t>Pour avoir plus de ressources  :</a:t>
            </a:r>
          </a:p>
          <a:p>
            <a:r>
              <a:rPr lang="fr-FR" dirty="0"/>
              <a:t>https://www.formation-vivance.be/ressources-pour-pratiquer</a:t>
            </a:r>
            <a:endParaRPr lang="fr-FR" b="1" dirty="0"/>
          </a:p>
        </p:txBody>
      </p:sp>
      <p:sp>
        <p:nvSpPr>
          <p:cNvPr id="49" name="ZoneTexte 48">
            <a:extLst>
              <a:ext uri="{FF2B5EF4-FFF2-40B4-BE49-F238E27FC236}">
                <a16:creationId xmlns:a16="http://schemas.microsoft.com/office/drawing/2014/main" id="{B9E963E6-5A0E-4AFC-D346-97DE3AD0D349}"/>
              </a:ext>
            </a:extLst>
          </p:cNvPr>
          <p:cNvSpPr txBox="1"/>
          <p:nvPr/>
        </p:nvSpPr>
        <p:spPr>
          <a:xfrm>
            <a:off x="5066352" y="4579627"/>
            <a:ext cx="6362059" cy="369332"/>
          </a:xfrm>
          <a:prstGeom prst="rect">
            <a:avLst/>
          </a:prstGeom>
          <a:noFill/>
        </p:spPr>
        <p:txBody>
          <a:bodyPr wrap="square">
            <a:spAutoFit/>
          </a:bodyPr>
          <a:lstStyle/>
          <a:p>
            <a:endParaRPr lang="fr-FR" dirty="0">
              <a:solidFill>
                <a:schemeClr val="bg1"/>
              </a:solidFill>
            </a:endParaRPr>
          </a:p>
        </p:txBody>
      </p:sp>
      <p:sp>
        <p:nvSpPr>
          <p:cNvPr id="53" name="ZoneTexte 52">
            <a:extLst>
              <a:ext uri="{FF2B5EF4-FFF2-40B4-BE49-F238E27FC236}">
                <a16:creationId xmlns:a16="http://schemas.microsoft.com/office/drawing/2014/main" id="{F7DBDB15-510B-8027-BD42-E25A50506773}"/>
              </a:ext>
            </a:extLst>
          </p:cNvPr>
          <p:cNvSpPr txBox="1"/>
          <p:nvPr/>
        </p:nvSpPr>
        <p:spPr>
          <a:xfrm>
            <a:off x="4971996" y="4831445"/>
            <a:ext cx="7067604" cy="646331"/>
          </a:xfrm>
          <a:prstGeom prst="rect">
            <a:avLst/>
          </a:prstGeom>
          <a:noFill/>
        </p:spPr>
        <p:txBody>
          <a:bodyPr wrap="square">
            <a:spAutoFit/>
          </a:bodyPr>
          <a:lstStyle/>
          <a:p>
            <a:r>
              <a:rPr lang="fr-FR" dirty="0"/>
              <a:t>Pour commander et avoir un aperçu des lectures conseillées : https://cnvbelgique.be/category/supports-cnv/livres-adultes/</a:t>
            </a:r>
          </a:p>
        </p:txBody>
      </p:sp>
      <p:sp>
        <p:nvSpPr>
          <p:cNvPr id="2" name="ZoneTexte 1">
            <a:extLst>
              <a:ext uri="{FF2B5EF4-FFF2-40B4-BE49-F238E27FC236}">
                <a16:creationId xmlns:a16="http://schemas.microsoft.com/office/drawing/2014/main" id="{E9E1CF73-1AF8-9E13-7B9F-826C2A3ECD45}"/>
              </a:ext>
            </a:extLst>
          </p:cNvPr>
          <p:cNvSpPr txBox="1"/>
          <p:nvPr/>
        </p:nvSpPr>
        <p:spPr>
          <a:xfrm>
            <a:off x="6256811" y="1357002"/>
            <a:ext cx="5490972" cy="1477328"/>
          </a:xfrm>
          <a:prstGeom prst="rect">
            <a:avLst/>
          </a:prstGeom>
          <a:noFill/>
          <a:ln>
            <a:solidFill>
              <a:schemeClr val="accent1"/>
            </a:solidFill>
          </a:ln>
        </p:spPr>
        <p:txBody>
          <a:bodyPr wrap="square" rtlCol="0">
            <a:spAutoFit/>
          </a:bodyPr>
          <a:lstStyle/>
          <a:p>
            <a:r>
              <a:rPr lang="fr-FR" b="1" dirty="0">
                <a:solidFill>
                  <a:schemeClr val="bg1"/>
                </a:solidFill>
              </a:rPr>
              <a:t>Quelle est mon intention aujourd’hui ?</a:t>
            </a:r>
          </a:p>
          <a:p>
            <a:r>
              <a:rPr lang="fr-FR" b="1" dirty="0">
                <a:solidFill>
                  <a:schemeClr val="bg1"/>
                </a:solidFill>
              </a:rPr>
              <a:t>Je prends 5 minutes pour me connecter à cela.</a:t>
            </a:r>
          </a:p>
          <a:p>
            <a:r>
              <a:rPr lang="fr-FR" b="1" dirty="0">
                <a:solidFill>
                  <a:schemeClr val="bg1"/>
                </a:solidFill>
              </a:rPr>
              <a:t>Qu’est-ce que je pourrais faire concrètement pour avoir le plus de chance de vivre cette aspiration ?</a:t>
            </a:r>
          </a:p>
        </p:txBody>
      </p:sp>
      <p:pic>
        <p:nvPicPr>
          <p:cNvPr id="3" name="Graphique 2" descr="Vieille clé avec un remplissage uni">
            <a:extLst>
              <a:ext uri="{FF2B5EF4-FFF2-40B4-BE49-F238E27FC236}">
                <a16:creationId xmlns:a16="http://schemas.microsoft.com/office/drawing/2014/main" id="{4B0EC06E-E2B0-8812-FB81-0348461368F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9078820" flipH="1">
            <a:off x="5814911" y="721846"/>
            <a:ext cx="963292" cy="859748"/>
          </a:xfrm>
          <a:prstGeom prst="rect">
            <a:avLst/>
          </a:prstGeom>
        </p:spPr>
      </p:pic>
    </p:spTree>
    <p:extLst>
      <p:ext uri="{BB962C8B-B14F-4D97-AF65-F5344CB8AC3E}">
        <p14:creationId xmlns:p14="http://schemas.microsoft.com/office/powerpoint/2010/main" val="45760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1505526" y="3620784"/>
            <a:ext cx="10363373" cy="3016820"/>
          </a:xfrm>
        </p:spPr>
        <p:txBody>
          <a:bodyPr rtlCol="0">
            <a:normAutofit/>
          </a:bodyPr>
          <a:lstStyle/>
          <a:p>
            <a:pPr rtl="0"/>
            <a:r>
              <a:rPr lang="fr-FR" sz="3100" b="1" dirty="0"/>
              <a:t>Je désire prendre soin de la relation avec l’autre tout en prenant soin de moi ?</a:t>
            </a:r>
            <a:br>
              <a:rPr lang="fr-FR" sz="3100" b="1" dirty="0"/>
            </a:br>
            <a:br>
              <a:rPr lang="fr-FR" sz="2000" b="1" dirty="0"/>
            </a:br>
            <a:r>
              <a:rPr lang="fr-FR" sz="2700" b="1" dirty="0"/>
              <a:t>Je clarifie ce qui est important pour moi. </a:t>
            </a:r>
            <a:br>
              <a:rPr lang="fr-FR" sz="2000" b="1" dirty="0"/>
            </a:br>
            <a:br>
              <a:rPr lang="fr-FR" sz="2000" b="1" dirty="0"/>
            </a:br>
            <a:r>
              <a:rPr lang="fr-FR" sz="2000" b="1" dirty="0"/>
              <a:t>J’ai conscience que nous avons tous et toutes des besoins et que les besoins des autres comptent autant que les miens.</a:t>
            </a:r>
          </a:p>
        </p:txBody>
      </p:sp>
      <p:sp>
        <p:nvSpPr>
          <p:cNvPr id="2" name="ZoneTexte 1">
            <a:extLst>
              <a:ext uri="{FF2B5EF4-FFF2-40B4-BE49-F238E27FC236}">
                <a16:creationId xmlns:a16="http://schemas.microsoft.com/office/drawing/2014/main" id="{84AD6A64-55DE-4600-A923-CDF059287EF0}"/>
              </a:ext>
            </a:extLst>
          </p:cNvPr>
          <p:cNvSpPr txBox="1"/>
          <p:nvPr/>
        </p:nvSpPr>
        <p:spPr>
          <a:xfrm>
            <a:off x="798498" y="204556"/>
            <a:ext cx="9538571" cy="923330"/>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srgbClr val="014954"/>
                </a:solidFill>
                <a:effectLst/>
                <a:uLnTx/>
                <a:uFillTx/>
                <a:latin typeface="Century Gothic" panose="020B0502020202020204"/>
                <a:ea typeface="+mn-ea"/>
                <a:cs typeface="+mn-cs"/>
              </a:rPr>
              <a:t>Quelle est mon intention ?</a:t>
            </a:r>
          </a:p>
        </p:txBody>
      </p:sp>
      <p:pic>
        <p:nvPicPr>
          <p:cNvPr id="6" name="Graphique 5" descr="Rose des vents avec un remplissage uni">
            <a:extLst>
              <a:ext uri="{FF2B5EF4-FFF2-40B4-BE49-F238E27FC236}">
                <a16:creationId xmlns:a16="http://schemas.microsoft.com/office/drawing/2014/main" id="{47A2D22A-7F6E-4885-86ED-837A430F54D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3590" y="1059089"/>
            <a:ext cx="1987926" cy="1987926"/>
          </a:xfrm>
          <a:prstGeom prst="rect">
            <a:avLst/>
          </a:prstGeom>
        </p:spPr>
      </p:pic>
      <p:pic>
        <p:nvPicPr>
          <p:cNvPr id="8" name="Graphique 7" descr="Soin avec un remplissage uni">
            <a:extLst>
              <a:ext uri="{FF2B5EF4-FFF2-40B4-BE49-F238E27FC236}">
                <a16:creationId xmlns:a16="http://schemas.microsoft.com/office/drawing/2014/main" id="{A061B7A5-1EF4-4C8A-8567-4818D5F3031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93213" y="2412922"/>
            <a:ext cx="1461079" cy="1461079"/>
          </a:xfrm>
          <a:prstGeom prst="rect">
            <a:avLst/>
          </a:prstGeom>
        </p:spPr>
      </p:pic>
      <p:pic>
        <p:nvPicPr>
          <p:cNvPr id="10" name="Graphique 9" descr="Réseaux sociaux contour">
            <a:extLst>
              <a:ext uri="{FF2B5EF4-FFF2-40B4-BE49-F238E27FC236}">
                <a16:creationId xmlns:a16="http://schemas.microsoft.com/office/drawing/2014/main" id="{AD35DD0B-B597-45CF-B0E3-6C0163F1221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36433" y="1871963"/>
            <a:ext cx="1350219" cy="1350219"/>
          </a:xfrm>
          <a:prstGeom prst="rect">
            <a:avLst/>
          </a:prstGeom>
        </p:spPr>
      </p:pic>
      <p:pic>
        <p:nvPicPr>
          <p:cNvPr id="12" name="Graphique 11" descr="Amélioration continue avec un remplissage uni">
            <a:extLst>
              <a:ext uri="{FF2B5EF4-FFF2-40B4-BE49-F238E27FC236}">
                <a16:creationId xmlns:a16="http://schemas.microsoft.com/office/drawing/2014/main" id="{25E6606E-7EF1-48D9-8C9A-26F0404C25A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096000" y="1718799"/>
            <a:ext cx="1723591" cy="1723591"/>
          </a:xfrm>
          <a:prstGeom prst="rect">
            <a:avLst/>
          </a:prstGeom>
        </p:spPr>
      </p:pic>
      <p:sp>
        <p:nvSpPr>
          <p:cNvPr id="11" name="ZoneTexte 10">
            <a:extLst>
              <a:ext uri="{FF2B5EF4-FFF2-40B4-BE49-F238E27FC236}">
                <a16:creationId xmlns:a16="http://schemas.microsoft.com/office/drawing/2014/main" id="{57EB5317-569A-31C1-2D76-1BE64F7E0D70}"/>
              </a:ext>
            </a:extLst>
          </p:cNvPr>
          <p:cNvSpPr txBox="1"/>
          <p:nvPr/>
        </p:nvSpPr>
        <p:spPr>
          <a:xfrm>
            <a:off x="2683749" y="1287188"/>
            <a:ext cx="6402266" cy="584775"/>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EEAA3E"/>
                </a:solidFill>
                <a:effectLst/>
                <a:uLnTx/>
                <a:uFillTx/>
                <a:latin typeface="Century Gothic" panose="020B0502020202020204"/>
                <a:ea typeface="+mn-ea"/>
                <a:cs typeface="+mn-cs"/>
              </a:rPr>
              <a:t>Qu’est-ce que je veux vivre ? </a:t>
            </a:r>
          </a:p>
        </p:txBody>
      </p:sp>
      <p:pic>
        <p:nvPicPr>
          <p:cNvPr id="13" name="Graphique 12" descr="Rose des vents avec un remplissage uni">
            <a:extLst>
              <a:ext uri="{FF2B5EF4-FFF2-40B4-BE49-F238E27FC236}">
                <a16:creationId xmlns:a16="http://schemas.microsoft.com/office/drawing/2014/main" id="{DC202B7D-C7BA-9D92-D893-806CB911FF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42795" y="361273"/>
            <a:ext cx="609895" cy="609895"/>
          </a:xfrm>
          <a:prstGeom prst="rect">
            <a:avLst/>
          </a:prstGeom>
        </p:spPr>
      </p:pic>
      <p:pic>
        <p:nvPicPr>
          <p:cNvPr id="14" name="Image 25">
            <a:extLst>
              <a:ext uri="{FF2B5EF4-FFF2-40B4-BE49-F238E27FC236}">
                <a16:creationId xmlns:a16="http://schemas.microsoft.com/office/drawing/2014/main" id="{7AF791EB-E71D-20BD-F418-F657D4FE66B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1" y="6063835"/>
            <a:ext cx="1505527" cy="79416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7421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7555C3-997C-4392-B18E-8A9C34EAB6D2}"/>
              </a:ext>
            </a:extLst>
          </p:cNvPr>
          <p:cNvSpPr>
            <a:spLocks noGrp="1"/>
          </p:cNvSpPr>
          <p:nvPr>
            <p:ph type="title"/>
          </p:nvPr>
        </p:nvSpPr>
        <p:spPr>
          <a:xfrm>
            <a:off x="752762" y="672357"/>
            <a:ext cx="9505353" cy="1000155"/>
          </a:xfrm>
        </p:spPr>
        <p:txBody>
          <a:bodyPr/>
          <a:lstStyle/>
          <a:p>
            <a:r>
              <a:rPr lang="fr-FR" sz="6000" b="1" dirty="0">
                <a:latin typeface="+mn-lt"/>
                <a:ea typeface="+mn-ea"/>
                <a:cs typeface="+mn-cs"/>
              </a:rPr>
              <a:t>4 balises :</a:t>
            </a:r>
          </a:p>
        </p:txBody>
      </p:sp>
      <p:graphicFrame>
        <p:nvGraphicFramePr>
          <p:cNvPr id="5" name="Espace réservé du texte 2">
            <a:extLst>
              <a:ext uri="{FF2B5EF4-FFF2-40B4-BE49-F238E27FC236}">
                <a16:creationId xmlns:a16="http://schemas.microsoft.com/office/drawing/2014/main" id="{51EB71E3-05F1-4C15-BD8E-60ED5DD6C355}"/>
              </a:ext>
            </a:extLst>
          </p:cNvPr>
          <p:cNvGraphicFramePr/>
          <p:nvPr/>
        </p:nvGraphicFramePr>
        <p:xfrm>
          <a:off x="1002998" y="2233467"/>
          <a:ext cx="10713491" cy="4328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que 3" descr="Œil avec un remplissage uni">
            <a:extLst>
              <a:ext uri="{FF2B5EF4-FFF2-40B4-BE49-F238E27FC236}">
                <a16:creationId xmlns:a16="http://schemas.microsoft.com/office/drawing/2014/main" id="{2F8B8634-DF26-DCB6-D6FC-6991A9DCF82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52654" y="2278054"/>
            <a:ext cx="2040921" cy="2040921"/>
          </a:xfrm>
          <a:prstGeom prst="rect">
            <a:avLst/>
          </a:prstGeom>
        </p:spPr>
      </p:pic>
      <p:pic>
        <p:nvPicPr>
          <p:cNvPr id="6" name="Image 25">
            <a:extLst>
              <a:ext uri="{FF2B5EF4-FFF2-40B4-BE49-F238E27FC236}">
                <a16:creationId xmlns:a16="http://schemas.microsoft.com/office/drawing/2014/main" id="{D8C053C8-F1B7-D938-1D29-7DD8E01D702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1" y="6063835"/>
            <a:ext cx="1505527" cy="79416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74979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1751777" y="3187767"/>
            <a:ext cx="6949440" cy="2918632"/>
          </a:xfrm>
        </p:spPr>
        <p:txBody>
          <a:bodyPr rtlCol="0">
            <a:normAutofit/>
          </a:bodyPr>
          <a:lstStyle/>
          <a:p>
            <a:pPr rtl="0"/>
            <a:br>
              <a:rPr lang="fr-FR" sz="3100" dirty="0"/>
            </a:br>
            <a:endParaRPr lang="fr-FR" sz="3100" dirty="0"/>
          </a:p>
        </p:txBody>
      </p:sp>
      <p:sp>
        <p:nvSpPr>
          <p:cNvPr id="6" name="ZoneTexte 5">
            <a:extLst>
              <a:ext uri="{FF2B5EF4-FFF2-40B4-BE49-F238E27FC236}">
                <a16:creationId xmlns:a16="http://schemas.microsoft.com/office/drawing/2014/main" id="{59B59D7A-014B-4ED2-BBDF-2AB394557F1B}"/>
              </a:ext>
            </a:extLst>
          </p:cNvPr>
          <p:cNvSpPr txBox="1"/>
          <p:nvPr/>
        </p:nvSpPr>
        <p:spPr>
          <a:xfrm>
            <a:off x="752762" y="252981"/>
            <a:ext cx="4754676" cy="1015663"/>
          </a:xfrm>
          <a:prstGeom prst="rect">
            <a:avLst/>
          </a:prstGeom>
          <a:noFill/>
          <a:ln>
            <a:noFill/>
          </a:ln>
        </p:spPr>
        <p:txBody>
          <a:bodyPr wrap="square" rtlCol="0">
            <a:spAutoFit/>
          </a:bodyPr>
          <a:lstStyle/>
          <a:p>
            <a:r>
              <a:rPr lang="fr-FR" sz="6000" b="1" dirty="0"/>
              <a:t>Observation</a:t>
            </a:r>
          </a:p>
        </p:txBody>
      </p:sp>
      <p:sp>
        <p:nvSpPr>
          <p:cNvPr id="7" name="Rectangle 6" descr="Caméra vidéo avec un remplissage uni">
            <a:extLst>
              <a:ext uri="{FF2B5EF4-FFF2-40B4-BE49-F238E27FC236}">
                <a16:creationId xmlns:a16="http://schemas.microsoft.com/office/drawing/2014/main" id="{6BC97894-B7F6-41B3-9EBF-2A26ADB7235B}"/>
              </a:ext>
            </a:extLst>
          </p:cNvPr>
          <p:cNvSpPr/>
          <p:nvPr/>
        </p:nvSpPr>
        <p:spPr>
          <a:xfrm>
            <a:off x="1267128" y="4289873"/>
            <a:ext cx="917297" cy="917297"/>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r-FR"/>
          </a:p>
        </p:txBody>
      </p:sp>
      <p:pic>
        <p:nvPicPr>
          <p:cNvPr id="3" name="Graphique 2" descr="Lunettes 3D contour">
            <a:extLst>
              <a:ext uri="{FF2B5EF4-FFF2-40B4-BE49-F238E27FC236}">
                <a16:creationId xmlns:a16="http://schemas.microsoft.com/office/drawing/2014/main" id="{2EC5A11B-AD0F-4A0C-A42E-53FE2C18A34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90318" y="5207170"/>
            <a:ext cx="914400" cy="914400"/>
          </a:xfrm>
          <a:prstGeom prst="rect">
            <a:avLst/>
          </a:prstGeom>
        </p:spPr>
      </p:pic>
      <p:pic>
        <p:nvPicPr>
          <p:cNvPr id="10" name="Graphique 9" descr="Marteau d'officiel avec un remplissage uni">
            <a:extLst>
              <a:ext uri="{FF2B5EF4-FFF2-40B4-BE49-F238E27FC236}">
                <a16:creationId xmlns:a16="http://schemas.microsoft.com/office/drawing/2014/main" id="{ABE3DCF9-BB81-4871-AFF4-AD164E4108A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94216" y="5191999"/>
            <a:ext cx="914400" cy="914400"/>
          </a:xfrm>
          <a:prstGeom prst="rect">
            <a:avLst/>
          </a:prstGeom>
        </p:spPr>
      </p:pic>
      <p:pic>
        <p:nvPicPr>
          <p:cNvPr id="14" name="Graphique 13" descr="Pensée avec un remplissage uni">
            <a:extLst>
              <a:ext uri="{FF2B5EF4-FFF2-40B4-BE49-F238E27FC236}">
                <a16:creationId xmlns:a16="http://schemas.microsoft.com/office/drawing/2014/main" id="{CE52750E-0252-4AC6-997D-18C1E8BCDBD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594949" y="4402386"/>
            <a:ext cx="914400" cy="914400"/>
          </a:xfrm>
          <a:prstGeom prst="rect">
            <a:avLst/>
          </a:prstGeom>
        </p:spPr>
      </p:pic>
      <p:sp>
        <p:nvSpPr>
          <p:cNvPr id="16" name="ZoneTexte 15">
            <a:extLst>
              <a:ext uri="{FF2B5EF4-FFF2-40B4-BE49-F238E27FC236}">
                <a16:creationId xmlns:a16="http://schemas.microsoft.com/office/drawing/2014/main" id="{D27E82FE-FC1A-40A4-9661-01836AA2C9DA}"/>
              </a:ext>
            </a:extLst>
          </p:cNvPr>
          <p:cNvSpPr txBox="1"/>
          <p:nvPr/>
        </p:nvSpPr>
        <p:spPr>
          <a:xfrm>
            <a:off x="1575478" y="5970294"/>
            <a:ext cx="1873704" cy="369332"/>
          </a:xfrm>
          <a:prstGeom prst="rect">
            <a:avLst/>
          </a:prstGeom>
          <a:noFill/>
        </p:spPr>
        <p:txBody>
          <a:bodyPr wrap="square">
            <a:spAutoFit/>
          </a:bodyPr>
          <a:lstStyle/>
          <a:p>
            <a:r>
              <a:rPr lang="fr-FR" sz="1800" b="1" dirty="0">
                <a:solidFill>
                  <a:srgbClr val="FF0000"/>
                </a:solidFill>
              </a:rPr>
              <a:t>sans interpréter</a:t>
            </a:r>
            <a:endParaRPr lang="fr-FR" b="1" dirty="0">
              <a:solidFill>
                <a:srgbClr val="FF0000"/>
              </a:solidFill>
            </a:endParaRPr>
          </a:p>
        </p:txBody>
      </p:sp>
      <p:sp>
        <p:nvSpPr>
          <p:cNvPr id="18" name="ZoneTexte 17">
            <a:extLst>
              <a:ext uri="{FF2B5EF4-FFF2-40B4-BE49-F238E27FC236}">
                <a16:creationId xmlns:a16="http://schemas.microsoft.com/office/drawing/2014/main" id="{BB899412-A09B-455F-8FBF-7233405A45AB}"/>
              </a:ext>
            </a:extLst>
          </p:cNvPr>
          <p:cNvSpPr txBox="1"/>
          <p:nvPr/>
        </p:nvSpPr>
        <p:spPr>
          <a:xfrm>
            <a:off x="4016358" y="5981090"/>
            <a:ext cx="1509486" cy="369332"/>
          </a:xfrm>
          <a:prstGeom prst="rect">
            <a:avLst/>
          </a:prstGeom>
          <a:noFill/>
        </p:spPr>
        <p:txBody>
          <a:bodyPr wrap="square">
            <a:spAutoFit/>
          </a:bodyPr>
          <a:lstStyle/>
          <a:p>
            <a:r>
              <a:rPr lang="fr-FR" sz="1800" b="1" dirty="0">
                <a:solidFill>
                  <a:srgbClr val="FF0000"/>
                </a:solidFill>
              </a:rPr>
              <a:t>sans juger</a:t>
            </a:r>
            <a:endParaRPr lang="fr-FR" b="1" dirty="0">
              <a:solidFill>
                <a:srgbClr val="FF0000"/>
              </a:solidFill>
            </a:endParaRPr>
          </a:p>
        </p:txBody>
      </p:sp>
      <p:sp>
        <p:nvSpPr>
          <p:cNvPr id="19" name="ZoneTexte 18">
            <a:extLst>
              <a:ext uri="{FF2B5EF4-FFF2-40B4-BE49-F238E27FC236}">
                <a16:creationId xmlns:a16="http://schemas.microsoft.com/office/drawing/2014/main" id="{63DB178E-D850-48DF-8CDB-7022E0703DFD}"/>
              </a:ext>
            </a:extLst>
          </p:cNvPr>
          <p:cNvSpPr txBox="1"/>
          <p:nvPr/>
        </p:nvSpPr>
        <p:spPr>
          <a:xfrm>
            <a:off x="6700180" y="5995770"/>
            <a:ext cx="1784093" cy="646331"/>
          </a:xfrm>
          <a:prstGeom prst="rect">
            <a:avLst/>
          </a:prstGeom>
          <a:noFill/>
        </p:spPr>
        <p:txBody>
          <a:bodyPr wrap="square">
            <a:spAutoFit/>
          </a:bodyPr>
          <a:lstStyle/>
          <a:p>
            <a:r>
              <a:rPr lang="fr-FR" sz="1800" b="1" dirty="0">
                <a:solidFill>
                  <a:srgbClr val="FF0000"/>
                </a:solidFill>
              </a:rPr>
              <a:t>sans </a:t>
            </a:r>
            <a:r>
              <a:rPr lang="fr-FR" b="1" dirty="0">
                <a:solidFill>
                  <a:srgbClr val="FF0000"/>
                </a:solidFill>
              </a:rPr>
              <a:t>coller </a:t>
            </a:r>
          </a:p>
          <a:p>
            <a:r>
              <a:rPr lang="fr-FR" b="1" dirty="0">
                <a:solidFill>
                  <a:srgbClr val="FF0000"/>
                </a:solidFill>
              </a:rPr>
              <a:t>d’étiquette</a:t>
            </a:r>
          </a:p>
        </p:txBody>
      </p:sp>
      <p:pic>
        <p:nvPicPr>
          <p:cNvPr id="23" name="Graphique 22" descr="Oreille avec un remplissage uni">
            <a:extLst>
              <a:ext uri="{FF2B5EF4-FFF2-40B4-BE49-F238E27FC236}">
                <a16:creationId xmlns:a16="http://schemas.microsoft.com/office/drawing/2014/main" id="{3A153213-0385-4219-A5F7-6F58A3CD821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534230" y="1252156"/>
            <a:ext cx="1000950" cy="1000950"/>
          </a:xfrm>
          <a:prstGeom prst="rect">
            <a:avLst/>
          </a:prstGeom>
        </p:spPr>
      </p:pic>
      <p:pic>
        <p:nvPicPr>
          <p:cNvPr id="25" name="Graphique 24" descr="Marquage contour">
            <a:extLst>
              <a:ext uri="{FF2B5EF4-FFF2-40B4-BE49-F238E27FC236}">
                <a16:creationId xmlns:a16="http://schemas.microsoft.com/office/drawing/2014/main" id="{B47D5647-9D78-4A60-8A62-241D471FC8D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837285" y="4994883"/>
            <a:ext cx="1083588" cy="1083588"/>
          </a:xfrm>
          <a:prstGeom prst="rect">
            <a:avLst/>
          </a:prstGeom>
        </p:spPr>
      </p:pic>
      <p:cxnSp>
        <p:nvCxnSpPr>
          <p:cNvPr id="30" name="Connecteur droit 29">
            <a:extLst>
              <a:ext uri="{FF2B5EF4-FFF2-40B4-BE49-F238E27FC236}">
                <a16:creationId xmlns:a16="http://schemas.microsoft.com/office/drawing/2014/main" id="{4C09010A-352D-4581-93BE-246C76E8F463}"/>
              </a:ext>
            </a:extLst>
          </p:cNvPr>
          <p:cNvCxnSpPr/>
          <p:nvPr/>
        </p:nvCxnSpPr>
        <p:spPr>
          <a:xfrm flipH="1">
            <a:off x="9571829" y="4101561"/>
            <a:ext cx="839740" cy="1188663"/>
          </a:xfrm>
          <a:prstGeom prst="line">
            <a:avLst/>
          </a:prstGeom>
        </p:spPr>
        <p:style>
          <a:lnRef idx="1">
            <a:schemeClr val="dk1"/>
          </a:lnRef>
          <a:fillRef idx="0">
            <a:schemeClr val="dk1"/>
          </a:fillRef>
          <a:effectRef idx="0">
            <a:schemeClr val="dk1"/>
          </a:effectRef>
          <a:fontRef idx="minor">
            <a:schemeClr val="tx1"/>
          </a:fontRef>
        </p:style>
      </p:cxnSp>
      <p:sp>
        <p:nvSpPr>
          <p:cNvPr id="20" name="ZoneTexte 19">
            <a:extLst>
              <a:ext uri="{FF2B5EF4-FFF2-40B4-BE49-F238E27FC236}">
                <a16:creationId xmlns:a16="http://schemas.microsoft.com/office/drawing/2014/main" id="{070FE69C-4A47-6BFF-E3CF-2B3DC498E916}"/>
              </a:ext>
            </a:extLst>
          </p:cNvPr>
          <p:cNvSpPr txBox="1"/>
          <p:nvPr/>
        </p:nvSpPr>
        <p:spPr>
          <a:xfrm>
            <a:off x="9248241" y="5441772"/>
            <a:ext cx="1784093" cy="1200329"/>
          </a:xfrm>
          <a:prstGeom prst="rect">
            <a:avLst/>
          </a:prstGeom>
          <a:noFill/>
        </p:spPr>
        <p:txBody>
          <a:bodyPr wrap="square">
            <a:spAutoFit/>
          </a:bodyPr>
          <a:lstStyle/>
          <a:p>
            <a:r>
              <a:rPr lang="fr-FR" b="1" dirty="0"/>
              <a:t>Je prends conscience du bruit de mon mental</a:t>
            </a:r>
          </a:p>
        </p:txBody>
      </p:sp>
      <p:sp>
        <p:nvSpPr>
          <p:cNvPr id="22" name="ZoneTexte 21">
            <a:extLst>
              <a:ext uri="{FF2B5EF4-FFF2-40B4-BE49-F238E27FC236}">
                <a16:creationId xmlns:a16="http://schemas.microsoft.com/office/drawing/2014/main" id="{1F58DDF6-7AD7-B3F4-1A54-1A6EFDD6CE34}"/>
              </a:ext>
            </a:extLst>
          </p:cNvPr>
          <p:cNvSpPr txBox="1"/>
          <p:nvPr/>
        </p:nvSpPr>
        <p:spPr>
          <a:xfrm>
            <a:off x="2282205" y="4752666"/>
            <a:ext cx="1959220" cy="369332"/>
          </a:xfrm>
          <a:prstGeom prst="rect">
            <a:avLst/>
          </a:prstGeom>
          <a:noFill/>
        </p:spPr>
        <p:txBody>
          <a:bodyPr wrap="square">
            <a:spAutoFit/>
          </a:bodyPr>
          <a:lstStyle/>
          <a:p>
            <a:r>
              <a:rPr lang="fr-FR" b="1" dirty="0">
                <a:solidFill>
                  <a:srgbClr val="FF0000"/>
                </a:solidFill>
              </a:rPr>
              <a:t>Sans sous-titre</a:t>
            </a:r>
          </a:p>
        </p:txBody>
      </p:sp>
      <p:pic>
        <p:nvPicPr>
          <p:cNvPr id="1026" name="Picture 2" descr="Peut être une image de une personne ou plus et texte qui dit ’OBSERVER SANS EVALUER EST LA PLUS HAUTE FORME DE L'INTELLIGENCE HUMAINE Jiddu Krishnamurti. VIVANCE’">
            <a:extLst>
              <a:ext uri="{FF2B5EF4-FFF2-40B4-BE49-F238E27FC236}">
                <a16:creationId xmlns:a16="http://schemas.microsoft.com/office/drawing/2014/main" id="{DCE15FB6-85E7-DCE3-8C3E-4CB3D8D64A46}"/>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t="5042" r="6997" b="44017"/>
          <a:stretch/>
        </p:blipFill>
        <p:spPr bwMode="auto">
          <a:xfrm>
            <a:off x="6352040" y="1554879"/>
            <a:ext cx="5050952" cy="2179996"/>
          </a:xfrm>
          <a:prstGeom prst="rect">
            <a:avLst/>
          </a:prstGeom>
          <a:noFill/>
          <a:extLst>
            <a:ext uri="{909E8E84-426E-40DD-AFC4-6F175D3DCCD1}">
              <a14:hiddenFill xmlns:a14="http://schemas.microsoft.com/office/drawing/2010/main">
                <a:solidFill>
                  <a:srgbClr val="FFFFFF"/>
                </a:solidFill>
              </a14:hiddenFill>
            </a:ext>
          </a:extLst>
        </p:spPr>
      </p:pic>
      <p:sp>
        <p:nvSpPr>
          <p:cNvPr id="24" name="ZoneTexte 23">
            <a:extLst>
              <a:ext uri="{FF2B5EF4-FFF2-40B4-BE49-F238E27FC236}">
                <a16:creationId xmlns:a16="http://schemas.microsoft.com/office/drawing/2014/main" id="{832D4D80-4B68-35C0-F171-5686302AA7CA}"/>
              </a:ext>
            </a:extLst>
          </p:cNvPr>
          <p:cNvSpPr txBox="1"/>
          <p:nvPr/>
        </p:nvSpPr>
        <p:spPr>
          <a:xfrm>
            <a:off x="1651931" y="2721312"/>
            <a:ext cx="3718613" cy="1077218"/>
          </a:xfrm>
          <a:prstGeom prst="rect">
            <a:avLst/>
          </a:prstGeom>
          <a:noFill/>
        </p:spPr>
        <p:txBody>
          <a:bodyPr wrap="square">
            <a:spAutoFit/>
          </a:bodyPr>
          <a:lstStyle/>
          <a:p>
            <a:r>
              <a:rPr lang="fr-FR" sz="3200" b="1" dirty="0"/>
              <a:t>Ce que je vois, </a:t>
            </a:r>
          </a:p>
          <a:p>
            <a:r>
              <a:rPr lang="fr-FR" sz="3200" b="1" dirty="0"/>
              <a:t>ce que j’entends</a:t>
            </a:r>
          </a:p>
        </p:txBody>
      </p:sp>
      <p:pic>
        <p:nvPicPr>
          <p:cNvPr id="12" name="Graphique 11" descr="Œil avec un remplissage uni">
            <a:extLst>
              <a:ext uri="{FF2B5EF4-FFF2-40B4-BE49-F238E27FC236}">
                <a16:creationId xmlns:a16="http://schemas.microsoft.com/office/drawing/2014/main" id="{631572DC-2684-4949-9822-9CDF2DA825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277089" y="1444502"/>
            <a:ext cx="1510038" cy="1510038"/>
          </a:xfrm>
          <a:prstGeom prst="rect">
            <a:avLst/>
          </a:prstGeom>
        </p:spPr>
      </p:pic>
      <p:pic>
        <p:nvPicPr>
          <p:cNvPr id="5" name="Graphique 4" descr="Contour de visage souriant contour">
            <a:extLst>
              <a:ext uri="{FF2B5EF4-FFF2-40B4-BE49-F238E27FC236}">
                <a16:creationId xmlns:a16="http://schemas.microsoft.com/office/drawing/2014/main" id="{82EAB14A-499B-B6BA-17C9-57A0BBB06D3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457399" y="215899"/>
            <a:ext cx="660034" cy="660034"/>
          </a:xfrm>
          <a:prstGeom prst="rect">
            <a:avLst/>
          </a:prstGeom>
        </p:spPr>
      </p:pic>
      <p:pic>
        <p:nvPicPr>
          <p:cNvPr id="21" name="Image 25">
            <a:extLst>
              <a:ext uri="{FF2B5EF4-FFF2-40B4-BE49-F238E27FC236}">
                <a16:creationId xmlns:a16="http://schemas.microsoft.com/office/drawing/2014/main" id="{F24B7F2F-7E76-B6F7-F2E2-BA55FDC10C3B}"/>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tretch>
            <a:fillRect/>
          </a:stretch>
        </p:blipFill>
        <p:spPr bwMode="auto">
          <a:xfrm>
            <a:off x="-1" y="6063835"/>
            <a:ext cx="1505527" cy="79416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381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3C13C10-75EF-4E3C-A089-AF9A238F0C4B}"/>
              </a:ext>
            </a:extLst>
          </p:cNvPr>
          <p:cNvSpPr txBox="1"/>
          <p:nvPr/>
        </p:nvSpPr>
        <p:spPr>
          <a:xfrm>
            <a:off x="1538206" y="328452"/>
            <a:ext cx="8088719" cy="923330"/>
          </a:xfrm>
          <a:prstGeom prst="rect">
            <a:avLst/>
          </a:prstGeom>
          <a:noFill/>
          <a:ln>
            <a:noFill/>
          </a:ln>
        </p:spPr>
        <p:txBody>
          <a:bodyPr wrap="square" rtlCol="0">
            <a:spAutoFit/>
          </a:bodyPr>
          <a:lstStyle/>
          <a:p>
            <a:r>
              <a:rPr lang="fr-FR" sz="5400" b="1" dirty="0"/>
              <a:t>Sentiments, ressentis</a:t>
            </a:r>
          </a:p>
        </p:txBody>
      </p:sp>
      <p:sp>
        <p:nvSpPr>
          <p:cNvPr id="7" name="ZoneTexte 6">
            <a:extLst>
              <a:ext uri="{FF2B5EF4-FFF2-40B4-BE49-F238E27FC236}">
                <a16:creationId xmlns:a16="http://schemas.microsoft.com/office/drawing/2014/main" id="{D7A88C9C-8831-4654-A5FF-0FFE3D016985}"/>
              </a:ext>
            </a:extLst>
          </p:cNvPr>
          <p:cNvSpPr txBox="1"/>
          <p:nvPr/>
        </p:nvSpPr>
        <p:spPr>
          <a:xfrm>
            <a:off x="1936456" y="4883045"/>
            <a:ext cx="2775218" cy="923330"/>
          </a:xfrm>
          <a:prstGeom prst="rect">
            <a:avLst/>
          </a:prstGeom>
          <a:noFill/>
        </p:spPr>
        <p:txBody>
          <a:bodyPr wrap="square">
            <a:spAutoFit/>
          </a:bodyPr>
          <a:lstStyle/>
          <a:p>
            <a:r>
              <a:rPr lang="fr-FR" b="1" dirty="0">
                <a:solidFill>
                  <a:srgbClr val="FF0000"/>
                </a:solidFill>
              </a:rPr>
              <a:t>M</a:t>
            </a:r>
            <a:r>
              <a:rPr lang="fr-FR" sz="1800" b="1" dirty="0">
                <a:solidFill>
                  <a:srgbClr val="FF0000"/>
                </a:solidFill>
              </a:rPr>
              <a:t>es émotions</a:t>
            </a:r>
            <a:br>
              <a:rPr lang="fr-FR" sz="1800" b="1" dirty="0">
                <a:solidFill>
                  <a:srgbClr val="FF0000"/>
                </a:solidFill>
              </a:rPr>
            </a:br>
            <a:r>
              <a:rPr lang="fr-FR" sz="1800" b="1" dirty="0">
                <a:solidFill>
                  <a:srgbClr val="FF0000"/>
                </a:solidFill>
              </a:rPr>
              <a:t>ne  sont pas causées </a:t>
            </a:r>
            <a:br>
              <a:rPr lang="fr-FR" sz="1800" b="1" dirty="0">
                <a:solidFill>
                  <a:srgbClr val="FF0000"/>
                </a:solidFill>
              </a:rPr>
            </a:br>
            <a:r>
              <a:rPr lang="fr-FR" sz="1800" b="1" dirty="0">
                <a:solidFill>
                  <a:srgbClr val="FF0000"/>
                </a:solidFill>
              </a:rPr>
              <a:t>par l’autre.</a:t>
            </a:r>
            <a:endParaRPr lang="fr-FR" sz="1800" dirty="0">
              <a:solidFill>
                <a:srgbClr val="FF0000"/>
              </a:solidFill>
            </a:endParaRPr>
          </a:p>
        </p:txBody>
      </p:sp>
      <p:sp>
        <p:nvSpPr>
          <p:cNvPr id="9" name="ZoneTexte 8">
            <a:extLst>
              <a:ext uri="{FF2B5EF4-FFF2-40B4-BE49-F238E27FC236}">
                <a16:creationId xmlns:a16="http://schemas.microsoft.com/office/drawing/2014/main" id="{C619B0D7-3845-447B-9E5B-9C1050D35F61}"/>
              </a:ext>
            </a:extLst>
          </p:cNvPr>
          <p:cNvSpPr txBox="1"/>
          <p:nvPr/>
        </p:nvSpPr>
        <p:spPr>
          <a:xfrm>
            <a:off x="833115" y="1752799"/>
            <a:ext cx="3948925" cy="1077218"/>
          </a:xfrm>
          <a:prstGeom prst="rect">
            <a:avLst/>
          </a:prstGeom>
          <a:noFill/>
        </p:spPr>
        <p:txBody>
          <a:bodyPr wrap="square">
            <a:spAutoFit/>
          </a:bodyPr>
          <a:lstStyle/>
          <a:p>
            <a:r>
              <a:rPr lang="fr-FR" sz="3200" b="1" dirty="0"/>
              <a:t>Les sentiments sont </a:t>
            </a:r>
          </a:p>
          <a:p>
            <a:r>
              <a:rPr lang="fr-FR" sz="3200" b="1" dirty="0"/>
              <a:t>des signaux</a:t>
            </a:r>
          </a:p>
        </p:txBody>
      </p:sp>
      <p:pic>
        <p:nvPicPr>
          <p:cNvPr id="13" name="Graphique 12" descr="Enveloppe ouverte avec un remplissage uni">
            <a:extLst>
              <a:ext uri="{FF2B5EF4-FFF2-40B4-BE49-F238E27FC236}">
                <a16:creationId xmlns:a16="http://schemas.microsoft.com/office/drawing/2014/main" id="{8E9FC295-B34B-4AFE-8FDC-D0E8280F596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13961" y="5097327"/>
            <a:ext cx="914400" cy="914400"/>
          </a:xfrm>
          <a:prstGeom prst="rect">
            <a:avLst/>
          </a:prstGeom>
        </p:spPr>
      </p:pic>
      <p:pic>
        <p:nvPicPr>
          <p:cNvPr id="15" name="Graphique 14" descr="Avertissement avec un remplissage uni">
            <a:extLst>
              <a:ext uri="{FF2B5EF4-FFF2-40B4-BE49-F238E27FC236}">
                <a16:creationId xmlns:a16="http://schemas.microsoft.com/office/drawing/2014/main" id="{8D1D60BF-0CA2-4010-A331-DDCCBADD0EE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8476" y="4883045"/>
            <a:ext cx="697845" cy="697845"/>
          </a:xfrm>
          <a:prstGeom prst="rect">
            <a:avLst/>
          </a:prstGeom>
        </p:spPr>
      </p:pic>
      <p:sp>
        <p:nvSpPr>
          <p:cNvPr id="12" name="ZoneTexte 11">
            <a:extLst>
              <a:ext uri="{FF2B5EF4-FFF2-40B4-BE49-F238E27FC236}">
                <a16:creationId xmlns:a16="http://schemas.microsoft.com/office/drawing/2014/main" id="{81296EE5-B83E-1937-1DE0-96FD3C8E5B1C}"/>
              </a:ext>
            </a:extLst>
          </p:cNvPr>
          <p:cNvSpPr txBox="1"/>
          <p:nvPr/>
        </p:nvSpPr>
        <p:spPr>
          <a:xfrm>
            <a:off x="5591014" y="2384454"/>
            <a:ext cx="4737347" cy="2031325"/>
          </a:xfrm>
          <a:prstGeom prst="rect">
            <a:avLst/>
          </a:prstGeom>
          <a:noFill/>
        </p:spPr>
        <p:txBody>
          <a:bodyPr wrap="square">
            <a:spAutoFit/>
          </a:bodyPr>
          <a:lstStyle/>
          <a:p>
            <a:r>
              <a:rPr lang="fr-FR" b="1" dirty="0"/>
              <a:t>Sentiments agréables </a:t>
            </a:r>
            <a:r>
              <a:rPr lang="fr-FR" sz="1800" b="1" dirty="0"/>
              <a:t> </a:t>
            </a:r>
          </a:p>
          <a:p>
            <a:endParaRPr lang="fr-FR" b="1" dirty="0"/>
          </a:p>
          <a:p>
            <a:r>
              <a:rPr lang="fr-FR" b="1" dirty="0"/>
              <a:t>	=&gt; Tout va bien, ça roule  </a:t>
            </a:r>
            <a:r>
              <a:rPr lang="fr-FR" b="1" dirty="0">
                <a:sym typeface="Wingdings" panose="05000000000000000000" pitchFamily="2" charset="2"/>
              </a:rPr>
              <a:t></a:t>
            </a:r>
            <a:endParaRPr lang="fr-FR" b="1" dirty="0"/>
          </a:p>
          <a:p>
            <a:endParaRPr lang="fr-FR" b="1" dirty="0"/>
          </a:p>
          <a:p>
            <a:endParaRPr lang="fr-FR" b="1" dirty="0"/>
          </a:p>
          <a:p>
            <a:endParaRPr lang="fr-FR" b="1" dirty="0"/>
          </a:p>
          <a:p>
            <a:r>
              <a:rPr lang="fr-FR" b="1" dirty="0"/>
              <a:t>Sentiments désagréables</a:t>
            </a:r>
          </a:p>
        </p:txBody>
      </p:sp>
      <p:pic>
        <p:nvPicPr>
          <p:cNvPr id="8" name="Image 7" descr="Une image contenant texte&#10;&#10;Description générée automatiquement">
            <a:extLst>
              <a:ext uri="{FF2B5EF4-FFF2-40B4-BE49-F238E27FC236}">
                <a16:creationId xmlns:a16="http://schemas.microsoft.com/office/drawing/2014/main" id="{028F5C35-8065-3761-53C2-9024A098174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 t="1" r="1327" b="27052"/>
          <a:stretch/>
        </p:blipFill>
        <p:spPr>
          <a:xfrm>
            <a:off x="9673642" y="3693648"/>
            <a:ext cx="2026775" cy="1062905"/>
          </a:xfrm>
          <a:prstGeom prst="rect">
            <a:avLst/>
          </a:prstGeom>
        </p:spPr>
      </p:pic>
      <p:pic>
        <p:nvPicPr>
          <p:cNvPr id="16" name="Graphique 15" descr="Feux de signalisation avec un remplissage uni">
            <a:extLst>
              <a:ext uri="{FF2B5EF4-FFF2-40B4-BE49-F238E27FC236}">
                <a16:creationId xmlns:a16="http://schemas.microsoft.com/office/drawing/2014/main" id="{2040985E-73F2-8787-BCF3-7AEC01C881E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82651" y="3951418"/>
            <a:ext cx="914400" cy="914400"/>
          </a:xfrm>
          <a:prstGeom prst="rect">
            <a:avLst/>
          </a:prstGeom>
        </p:spPr>
      </p:pic>
      <p:pic>
        <p:nvPicPr>
          <p:cNvPr id="17" name="Graphique 16" descr="Feux de signalisation avec un remplissage uni">
            <a:extLst>
              <a:ext uri="{FF2B5EF4-FFF2-40B4-BE49-F238E27FC236}">
                <a16:creationId xmlns:a16="http://schemas.microsoft.com/office/drawing/2014/main" id="{EABD9C0E-50BB-7E78-E6A3-27E60199837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562648" y="2291408"/>
            <a:ext cx="914400" cy="914400"/>
          </a:xfrm>
          <a:prstGeom prst="rect">
            <a:avLst/>
          </a:prstGeom>
        </p:spPr>
      </p:pic>
      <p:sp>
        <p:nvSpPr>
          <p:cNvPr id="10" name="Flèche : bas 9">
            <a:extLst>
              <a:ext uri="{FF2B5EF4-FFF2-40B4-BE49-F238E27FC236}">
                <a16:creationId xmlns:a16="http://schemas.microsoft.com/office/drawing/2014/main" id="{225DC0C5-D48B-242F-C637-8E896B94EAAC}"/>
              </a:ext>
            </a:extLst>
          </p:cNvPr>
          <p:cNvSpPr/>
          <p:nvPr/>
        </p:nvSpPr>
        <p:spPr>
          <a:xfrm>
            <a:off x="7959687" y="4344384"/>
            <a:ext cx="2026774" cy="1165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STOP</a:t>
            </a:r>
          </a:p>
          <a:p>
            <a:pPr algn="ctr"/>
            <a:endParaRPr lang="fr-FR" b="1" dirty="0"/>
          </a:p>
          <a:p>
            <a:pPr algn="ctr"/>
            <a:r>
              <a:rPr lang="fr-FR" b="1" dirty="0"/>
              <a:t>Retour à soi</a:t>
            </a:r>
            <a:endParaRPr lang="fr-FR" sz="1800" dirty="0"/>
          </a:p>
          <a:p>
            <a:pPr algn="ctr"/>
            <a:endParaRPr lang="fr-FR" dirty="0"/>
          </a:p>
        </p:txBody>
      </p:sp>
      <p:pic>
        <p:nvPicPr>
          <p:cNvPr id="20" name="Graphique 19" descr="Cœur avec battements avec un remplissage uni">
            <a:extLst>
              <a:ext uri="{FF2B5EF4-FFF2-40B4-BE49-F238E27FC236}">
                <a16:creationId xmlns:a16="http://schemas.microsoft.com/office/drawing/2014/main" id="{B70C6DD8-C918-FB72-0F0E-DCE0B8FA31B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441705" y="328452"/>
            <a:ext cx="690531" cy="690531"/>
          </a:xfrm>
          <a:prstGeom prst="rect">
            <a:avLst/>
          </a:prstGeom>
        </p:spPr>
      </p:pic>
      <p:pic>
        <p:nvPicPr>
          <p:cNvPr id="14" name="Image 25">
            <a:extLst>
              <a:ext uri="{FF2B5EF4-FFF2-40B4-BE49-F238E27FC236}">
                <a16:creationId xmlns:a16="http://schemas.microsoft.com/office/drawing/2014/main" id="{7C4D7A68-FFCE-AD80-8B43-E4D40E926BF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1" y="6063835"/>
            <a:ext cx="1505527" cy="794166"/>
          </a:xfrm>
          <a:prstGeom prst="rect">
            <a:avLst/>
          </a:prstGeom>
          <a:noFill/>
          <a:effectLst/>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EF6EFC44-BBC5-3932-E704-020E2B940459}"/>
              </a:ext>
            </a:extLst>
          </p:cNvPr>
          <p:cNvSpPr txBox="1"/>
          <p:nvPr/>
        </p:nvSpPr>
        <p:spPr>
          <a:xfrm>
            <a:off x="8908315" y="5921642"/>
            <a:ext cx="2026774" cy="646331"/>
          </a:xfrm>
          <a:prstGeom prst="rect">
            <a:avLst/>
          </a:prstGeom>
          <a:noFill/>
        </p:spPr>
        <p:txBody>
          <a:bodyPr wrap="square">
            <a:spAutoFit/>
          </a:bodyPr>
          <a:lstStyle/>
          <a:p>
            <a:pPr algn="ctr"/>
            <a:r>
              <a:rPr lang="fr-FR" b="1" dirty="0"/>
              <a:t>J’ai un message à écouter</a:t>
            </a:r>
            <a:endParaRPr lang="fr-FR" sz="1800" dirty="0"/>
          </a:p>
        </p:txBody>
      </p:sp>
    </p:spTree>
    <p:extLst>
      <p:ext uri="{BB962C8B-B14F-4D97-AF65-F5344CB8AC3E}">
        <p14:creationId xmlns:p14="http://schemas.microsoft.com/office/powerpoint/2010/main" val="5300884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18" name="Corde 17">
            <a:extLst>
              <a:ext uri="{FF2B5EF4-FFF2-40B4-BE49-F238E27FC236}">
                <a16:creationId xmlns:a16="http://schemas.microsoft.com/office/drawing/2014/main" id="{B57F7333-C461-2318-2CA4-5A016E14EBC4}"/>
              </a:ext>
            </a:extLst>
          </p:cNvPr>
          <p:cNvSpPr/>
          <p:nvPr/>
        </p:nvSpPr>
        <p:spPr>
          <a:xfrm rot="5400000">
            <a:off x="3973740" y="2691572"/>
            <a:ext cx="3951963" cy="2230307"/>
          </a:xfrm>
          <a:prstGeom prst="chord">
            <a:avLst>
              <a:gd name="adj1" fmla="val 2700000"/>
              <a:gd name="adj2" fmla="val 18869919"/>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352B8C5C-6684-4FF0-B09A-B8AA3EABE04B}"/>
              </a:ext>
            </a:extLst>
          </p:cNvPr>
          <p:cNvSpPr>
            <a:spLocks noGrp="1"/>
          </p:cNvSpPr>
          <p:nvPr>
            <p:ph type="title"/>
          </p:nvPr>
        </p:nvSpPr>
        <p:spPr>
          <a:xfrm>
            <a:off x="543322" y="4262677"/>
            <a:ext cx="4241613" cy="1614450"/>
          </a:xfrm>
        </p:spPr>
        <p:txBody>
          <a:bodyPr>
            <a:noAutofit/>
          </a:bodyPr>
          <a:lstStyle/>
          <a:p>
            <a:br>
              <a:rPr lang="fr-FR" sz="1600" dirty="0"/>
            </a:br>
            <a:br>
              <a:rPr lang="fr-FR" sz="1600" dirty="0"/>
            </a:br>
            <a:br>
              <a:rPr lang="fr-FR" sz="1600" dirty="0"/>
            </a:br>
            <a:r>
              <a:rPr lang="fr-FR" sz="1600" b="1" dirty="0"/>
              <a:t>Les besoins sont impalpables, universels</a:t>
            </a:r>
            <a:br>
              <a:rPr lang="fr-FR" sz="1600" dirty="0"/>
            </a:br>
            <a:r>
              <a:rPr lang="fr-FR" sz="1600" dirty="0"/>
              <a:t>ils ne dépendent pas </a:t>
            </a:r>
            <a:br>
              <a:rPr lang="fr-FR" sz="1600" dirty="0"/>
            </a:br>
            <a:r>
              <a:rPr lang="fr-FR" sz="1600" dirty="0"/>
              <a:t>	d’une personne en particulier, </a:t>
            </a:r>
            <a:br>
              <a:rPr lang="fr-FR" sz="1600" dirty="0"/>
            </a:br>
            <a:r>
              <a:rPr lang="fr-FR" sz="1600" dirty="0"/>
              <a:t>	ni d’un objet, </a:t>
            </a:r>
            <a:br>
              <a:rPr lang="fr-FR" sz="1600" dirty="0"/>
            </a:br>
            <a:r>
              <a:rPr lang="fr-FR" sz="1600" dirty="0"/>
              <a:t>	ni d’une action spécifique</a:t>
            </a:r>
          </a:p>
        </p:txBody>
      </p:sp>
      <p:sp>
        <p:nvSpPr>
          <p:cNvPr id="4" name="ZoneTexte 3">
            <a:extLst>
              <a:ext uri="{FF2B5EF4-FFF2-40B4-BE49-F238E27FC236}">
                <a16:creationId xmlns:a16="http://schemas.microsoft.com/office/drawing/2014/main" id="{70F82BD2-1CD0-42CE-80F2-C3787675FDF9}"/>
              </a:ext>
            </a:extLst>
          </p:cNvPr>
          <p:cNvSpPr txBox="1"/>
          <p:nvPr/>
        </p:nvSpPr>
        <p:spPr>
          <a:xfrm>
            <a:off x="482756" y="265081"/>
            <a:ext cx="3084023" cy="2154436"/>
          </a:xfrm>
          <a:prstGeom prst="rect">
            <a:avLst/>
          </a:prstGeom>
          <a:noFill/>
          <a:ln>
            <a:noFill/>
          </a:ln>
        </p:spPr>
        <p:txBody>
          <a:bodyPr wrap="square" rtlCol="0">
            <a:spAutoFit/>
          </a:bodyPr>
          <a:lstStyle/>
          <a:p>
            <a:r>
              <a:rPr lang="fr-FR" sz="5400" b="1" dirty="0"/>
              <a:t>Besoins</a:t>
            </a:r>
          </a:p>
          <a:p>
            <a:r>
              <a:rPr lang="fr-FR" sz="4000" b="1" dirty="0"/>
              <a:t>valeurs,</a:t>
            </a:r>
          </a:p>
          <a:p>
            <a:r>
              <a:rPr lang="fr-FR" sz="4000" b="1" dirty="0"/>
              <a:t>aspirations</a:t>
            </a:r>
          </a:p>
        </p:txBody>
      </p:sp>
      <p:pic>
        <p:nvPicPr>
          <p:cNvPr id="7" name="Graphique 6" descr="Adresse de courrier avec un remplissage uni">
            <a:extLst>
              <a:ext uri="{FF2B5EF4-FFF2-40B4-BE49-F238E27FC236}">
                <a16:creationId xmlns:a16="http://schemas.microsoft.com/office/drawing/2014/main" id="{815AD699-1B41-4123-897B-390D435FC5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8316" y="3548908"/>
            <a:ext cx="1035554" cy="1035554"/>
          </a:xfrm>
          <a:prstGeom prst="rect">
            <a:avLst/>
          </a:prstGeom>
        </p:spPr>
      </p:pic>
      <p:sp>
        <p:nvSpPr>
          <p:cNvPr id="17" name="ZoneTexte 16">
            <a:extLst>
              <a:ext uri="{FF2B5EF4-FFF2-40B4-BE49-F238E27FC236}">
                <a16:creationId xmlns:a16="http://schemas.microsoft.com/office/drawing/2014/main" id="{44ABA7BC-61A2-43B0-B5BF-124E54D7FED6}"/>
              </a:ext>
            </a:extLst>
          </p:cNvPr>
          <p:cNvSpPr txBox="1"/>
          <p:nvPr/>
        </p:nvSpPr>
        <p:spPr>
          <a:xfrm>
            <a:off x="7725127" y="5379474"/>
            <a:ext cx="3501044" cy="707886"/>
          </a:xfrm>
          <a:prstGeom prst="rect">
            <a:avLst/>
          </a:prstGeom>
          <a:noFill/>
        </p:spPr>
        <p:txBody>
          <a:bodyPr wrap="square">
            <a:spAutoFit/>
          </a:bodyPr>
          <a:lstStyle/>
          <a:p>
            <a:r>
              <a:rPr lang="fr-FR" sz="2000" b="1" dirty="0"/>
              <a:t>Ce que j’aime vivre…</a:t>
            </a:r>
            <a:br>
              <a:rPr lang="fr-FR" sz="2000" b="1" dirty="0"/>
            </a:br>
            <a:endParaRPr lang="fr-FR" sz="2000" b="1" dirty="0"/>
          </a:p>
        </p:txBody>
      </p:sp>
      <p:sp>
        <p:nvSpPr>
          <p:cNvPr id="19" name="ZoneTexte 18">
            <a:extLst>
              <a:ext uri="{FF2B5EF4-FFF2-40B4-BE49-F238E27FC236}">
                <a16:creationId xmlns:a16="http://schemas.microsoft.com/office/drawing/2014/main" id="{5E315B93-B646-44DA-8344-B496F283596C}"/>
              </a:ext>
            </a:extLst>
          </p:cNvPr>
          <p:cNvSpPr txBox="1"/>
          <p:nvPr/>
        </p:nvSpPr>
        <p:spPr>
          <a:xfrm>
            <a:off x="7083949" y="4416463"/>
            <a:ext cx="2668689" cy="830997"/>
          </a:xfrm>
          <a:prstGeom prst="rect">
            <a:avLst/>
          </a:prstGeom>
          <a:noFill/>
        </p:spPr>
        <p:txBody>
          <a:bodyPr wrap="square">
            <a:spAutoFit/>
          </a:bodyPr>
          <a:lstStyle/>
          <a:p>
            <a:r>
              <a:rPr lang="fr-FR" sz="2400" b="1" dirty="0"/>
              <a:t>J’ai besoin de…</a:t>
            </a:r>
            <a:br>
              <a:rPr lang="fr-FR" sz="2400" b="1" dirty="0"/>
            </a:br>
            <a:endParaRPr lang="fr-FR" sz="2400" b="1" dirty="0"/>
          </a:p>
        </p:txBody>
      </p:sp>
      <p:sp>
        <p:nvSpPr>
          <p:cNvPr id="21" name="ZoneTexte 20">
            <a:extLst>
              <a:ext uri="{FF2B5EF4-FFF2-40B4-BE49-F238E27FC236}">
                <a16:creationId xmlns:a16="http://schemas.microsoft.com/office/drawing/2014/main" id="{9C9CC41B-4D87-435B-9274-7A7E136A2C09}"/>
              </a:ext>
            </a:extLst>
          </p:cNvPr>
          <p:cNvSpPr txBox="1"/>
          <p:nvPr/>
        </p:nvSpPr>
        <p:spPr>
          <a:xfrm>
            <a:off x="7429040" y="4956011"/>
            <a:ext cx="4700669" cy="400110"/>
          </a:xfrm>
          <a:prstGeom prst="rect">
            <a:avLst/>
          </a:prstGeom>
          <a:noFill/>
        </p:spPr>
        <p:txBody>
          <a:bodyPr wrap="square">
            <a:spAutoFit/>
          </a:bodyPr>
          <a:lstStyle/>
          <a:p>
            <a:r>
              <a:rPr lang="fr-FR" sz="2000" b="1" dirty="0"/>
              <a:t>C’est ce qui est important pour moi.</a:t>
            </a:r>
          </a:p>
        </p:txBody>
      </p:sp>
      <p:pic>
        <p:nvPicPr>
          <p:cNvPr id="24" name="Graphique 23" descr="Globe terrestre : Europe et Afrique avec un remplissage uni">
            <a:extLst>
              <a:ext uri="{FF2B5EF4-FFF2-40B4-BE49-F238E27FC236}">
                <a16:creationId xmlns:a16="http://schemas.microsoft.com/office/drawing/2014/main" id="{88C3F16F-AD17-49D7-9DEE-1E4676D798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95001" y="4818852"/>
            <a:ext cx="931271" cy="931271"/>
          </a:xfrm>
          <a:prstGeom prst="rect">
            <a:avLst/>
          </a:prstGeom>
        </p:spPr>
      </p:pic>
      <p:pic>
        <p:nvPicPr>
          <p:cNvPr id="15" name="Graphique 14" descr="Cœur étincelant avec un remplissage uni">
            <a:extLst>
              <a:ext uri="{FF2B5EF4-FFF2-40B4-BE49-F238E27FC236}">
                <a16:creationId xmlns:a16="http://schemas.microsoft.com/office/drawing/2014/main" id="{EE7DD855-0806-4FF5-9F14-3524A4C191D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794446" y="5284488"/>
            <a:ext cx="914400" cy="914400"/>
          </a:xfrm>
          <a:prstGeom prst="rect">
            <a:avLst/>
          </a:prstGeom>
        </p:spPr>
      </p:pic>
      <p:sp>
        <p:nvSpPr>
          <p:cNvPr id="8" name="Émoticône 7">
            <a:extLst>
              <a:ext uri="{FF2B5EF4-FFF2-40B4-BE49-F238E27FC236}">
                <a16:creationId xmlns:a16="http://schemas.microsoft.com/office/drawing/2014/main" id="{CF246C99-56E6-D990-3E42-A77A27A83A14}"/>
              </a:ext>
            </a:extLst>
          </p:cNvPr>
          <p:cNvSpPr/>
          <p:nvPr/>
        </p:nvSpPr>
        <p:spPr>
          <a:xfrm>
            <a:off x="5349287" y="648829"/>
            <a:ext cx="1196494" cy="1113235"/>
          </a:xfrm>
          <a:prstGeom prst="smileyFac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Ellipse 11">
            <a:extLst>
              <a:ext uri="{FF2B5EF4-FFF2-40B4-BE49-F238E27FC236}">
                <a16:creationId xmlns:a16="http://schemas.microsoft.com/office/drawing/2014/main" id="{3FBC4994-827F-47A9-29FF-F32E13B30BC9}"/>
              </a:ext>
            </a:extLst>
          </p:cNvPr>
          <p:cNvSpPr/>
          <p:nvPr/>
        </p:nvSpPr>
        <p:spPr>
          <a:xfrm>
            <a:off x="5205798" y="3424750"/>
            <a:ext cx="1487845" cy="12685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œur 8">
            <a:extLst>
              <a:ext uri="{FF2B5EF4-FFF2-40B4-BE49-F238E27FC236}">
                <a16:creationId xmlns:a16="http://schemas.microsoft.com/office/drawing/2014/main" id="{C9373970-522C-94BE-A8F1-ACC68E475C21}"/>
              </a:ext>
            </a:extLst>
          </p:cNvPr>
          <p:cNvSpPr/>
          <p:nvPr/>
        </p:nvSpPr>
        <p:spPr>
          <a:xfrm>
            <a:off x="5351281" y="2058504"/>
            <a:ext cx="1236640" cy="1389145"/>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 bas 13">
            <a:extLst>
              <a:ext uri="{FF2B5EF4-FFF2-40B4-BE49-F238E27FC236}">
                <a16:creationId xmlns:a16="http://schemas.microsoft.com/office/drawing/2014/main" id="{CE6E0A6A-775E-5F4C-5AA2-A1A052CA4C7C}"/>
              </a:ext>
            </a:extLst>
          </p:cNvPr>
          <p:cNvSpPr/>
          <p:nvPr/>
        </p:nvSpPr>
        <p:spPr>
          <a:xfrm>
            <a:off x="5636944" y="3048116"/>
            <a:ext cx="605916" cy="78823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Éclair 22">
            <a:extLst>
              <a:ext uri="{FF2B5EF4-FFF2-40B4-BE49-F238E27FC236}">
                <a16:creationId xmlns:a16="http://schemas.microsoft.com/office/drawing/2014/main" id="{37761CCF-4EE8-FF0C-C1BA-6FB1C3186D17}"/>
              </a:ext>
            </a:extLst>
          </p:cNvPr>
          <p:cNvSpPr/>
          <p:nvPr/>
        </p:nvSpPr>
        <p:spPr>
          <a:xfrm>
            <a:off x="3712262" y="1144095"/>
            <a:ext cx="1660585" cy="1429615"/>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10459BCE-D1A6-29C5-1890-B73CF39368CD}"/>
              </a:ext>
            </a:extLst>
          </p:cNvPr>
          <p:cNvSpPr txBox="1"/>
          <p:nvPr/>
        </p:nvSpPr>
        <p:spPr>
          <a:xfrm>
            <a:off x="3688124" y="2131372"/>
            <a:ext cx="1108887" cy="461665"/>
          </a:xfrm>
          <a:prstGeom prst="rect">
            <a:avLst/>
          </a:prstGeom>
          <a:noFill/>
        </p:spPr>
        <p:txBody>
          <a:bodyPr wrap="square">
            <a:spAutoFit/>
          </a:bodyPr>
          <a:lstStyle/>
          <a:p>
            <a:r>
              <a:rPr lang="fr-FR" sz="2400" b="1" dirty="0">
                <a:solidFill>
                  <a:srgbClr val="FF0000"/>
                </a:solidFill>
              </a:rPr>
              <a:t>Aïe</a:t>
            </a:r>
          </a:p>
        </p:txBody>
      </p:sp>
      <p:sp>
        <p:nvSpPr>
          <p:cNvPr id="28" name="ZoneTexte 27">
            <a:extLst>
              <a:ext uri="{FF2B5EF4-FFF2-40B4-BE49-F238E27FC236}">
                <a16:creationId xmlns:a16="http://schemas.microsoft.com/office/drawing/2014/main" id="{CD9A4725-4EC9-1DF3-92E6-8E89D80BA631}"/>
              </a:ext>
            </a:extLst>
          </p:cNvPr>
          <p:cNvSpPr txBox="1"/>
          <p:nvPr/>
        </p:nvSpPr>
        <p:spPr>
          <a:xfrm>
            <a:off x="3878229" y="2501804"/>
            <a:ext cx="1108887" cy="461665"/>
          </a:xfrm>
          <a:prstGeom prst="rect">
            <a:avLst/>
          </a:prstGeom>
          <a:noFill/>
        </p:spPr>
        <p:txBody>
          <a:bodyPr wrap="square">
            <a:spAutoFit/>
          </a:bodyPr>
          <a:lstStyle/>
          <a:p>
            <a:r>
              <a:rPr lang="fr-FR" sz="2400" b="1" dirty="0">
                <a:solidFill>
                  <a:srgbClr val="FF0000"/>
                </a:solidFill>
              </a:rPr>
              <a:t>Ouille</a:t>
            </a:r>
          </a:p>
        </p:txBody>
      </p:sp>
      <p:pic>
        <p:nvPicPr>
          <p:cNvPr id="30" name="Image 29" descr="Abeille - Stop">
            <a:extLst>
              <a:ext uri="{FF2B5EF4-FFF2-40B4-BE49-F238E27FC236}">
                <a16:creationId xmlns:a16="http://schemas.microsoft.com/office/drawing/2014/main" id="{01279247-68C1-3BE0-B634-02F93F36785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18060" y="1867421"/>
            <a:ext cx="1689775" cy="1689775"/>
          </a:xfrm>
          <a:prstGeom prst="rect">
            <a:avLst/>
          </a:prstGeom>
        </p:spPr>
      </p:pic>
      <p:sp>
        <p:nvSpPr>
          <p:cNvPr id="31" name="ZoneTexte 30">
            <a:extLst>
              <a:ext uri="{FF2B5EF4-FFF2-40B4-BE49-F238E27FC236}">
                <a16:creationId xmlns:a16="http://schemas.microsoft.com/office/drawing/2014/main" id="{BC8DC4A8-376B-8750-E4E8-2F35B5B7E2E3}"/>
              </a:ext>
            </a:extLst>
          </p:cNvPr>
          <p:cNvSpPr txBox="1"/>
          <p:nvPr/>
        </p:nvSpPr>
        <p:spPr>
          <a:xfrm>
            <a:off x="6683289" y="1664412"/>
            <a:ext cx="1108887" cy="461665"/>
          </a:xfrm>
          <a:prstGeom prst="rect">
            <a:avLst/>
          </a:prstGeom>
          <a:noFill/>
        </p:spPr>
        <p:txBody>
          <a:bodyPr wrap="square">
            <a:spAutoFit/>
          </a:bodyPr>
          <a:lstStyle/>
          <a:p>
            <a:r>
              <a:rPr lang="fr-FR" sz="2400" b="1" dirty="0">
                <a:solidFill>
                  <a:srgbClr val="FF0000"/>
                </a:solidFill>
              </a:rPr>
              <a:t>STOP</a:t>
            </a:r>
          </a:p>
        </p:txBody>
      </p:sp>
      <p:sp>
        <p:nvSpPr>
          <p:cNvPr id="33" name="Flèche : bas 32">
            <a:extLst>
              <a:ext uri="{FF2B5EF4-FFF2-40B4-BE49-F238E27FC236}">
                <a16:creationId xmlns:a16="http://schemas.microsoft.com/office/drawing/2014/main" id="{729CD8EE-4CDE-F3D2-4A3F-57BCDAAC71B8}"/>
              </a:ext>
            </a:extLst>
          </p:cNvPr>
          <p:cNvSpPr/>
          <p:nvPr/>
        </p:nvSpPr>
        <p:spPr>
          <a:xfrm>
            <a:off x="8717108" y="2729716"/>
            <a:ext cx="802284" cy="14027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Graphique 12" descr="Agriculture contour">
            <a:extLst>
              <a:ext uri="{FF2B5EF4-FFF2-40B4-BE49-F238E27FC236}">
                <a16:creationId xmlns:a16="http://schemas.microsoft.com/office/drawing/2014/main" id="{49529023-1191-4EFE-9A74-681DC2B07BC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21442931">
            <a:off x="5578536" y="3832793"/>
            <a:ext cx="782130" cy="782130"/>
          </a:xfrm>
          <a:prstGeom prst="rect">
            <a:avLst/>
          </a:prstGeom>
        </p:spPr>
      </p:pic>
      <p:sp>
        <p:nvSpPr>
          <p:cNvPr id="34" name="ZoneTexte 33">
            <a:extLst>
              <a:ext uri="{FF2B5EF4-FFF2-40B4-BE49-F238E27FC236}">
                <a16:creationId xmlns:a16="http://schemas.microsoft.com/office/drawing/2014/main" id="{83D8AC80-2B0D-FD01-3037-E6547C05B513}"/>
              </a:ext>
            </a:extLst>
          </p:cNvPr>
          <p:cNvSpPr txBox="1"/>
          <p:nvPr/>
        </p:nvSpPr>
        <p:spPr>
          <a:xfrm>
            <a:off x="3486818" y="6154997"/>
            <a:ext cx="5782604" cy="461665"/>
          </a:xfrm>
          <a:prstGeom prst="rect">
            <a:avLst/>
          </a:prstGeom>
          <a:noFill/>
        </p:spPr>
        <p:txBody>
          <a:bodyPr wrap="square">
            <a:spAutoFit/>
          </a:bodyPr>
          <a:lstStyle/>
          <a:p>
            <a:r>
              <a:rPr lang="fr-FR" sz="2400" b="1" dirty="0"/>
              <a:t>Je suis responsable de mes besoins</a:t>
            </a:r>
          </a:p>
        </p:txBody>
      </p:sp>
      <p:pic>
        <p:nvPicPr>
          <p:cNvPr id="10" name="Graphique 9" descr="Cible contour">
            <a:extLst>
              <a:ext uri="{FF2B5EF4-FFF2-40B4-BE49-F238E27FC236}">
                <a16:creationId xmlns:a16="http://schemas.microsoft.com/office/drawing/2014/main" id="{7C341F36-6709-2DF6-B34D-FFE431EB8D2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455610" y="265081"/>
            <a:ext cx="679028" cy="679028"/>
          </a:xfrm>
          <a:prstGeom prst="rect">
            <a:avLst/>
          </a:prstGeom>
        </p:spPr>
      </p:pic>
      <p:pic>
        <p:nvPicPr>
          <p:cNvPr id="26" name="Image 25">
            <a:extLst>
              <a:ext uri="{FF2B5EF4-FFF2-40B4-BE49-F238E27FC236}">
                <a16:creationId xmlns:a16="http://schemas.microsoft.com/office/drawing/2014/main" id="{86DA16E3-2C7F-22C3-9BE6-8576FBABC83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1" y="6063835"/>
            <a:ext cx="1505527" cy="79416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5406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0CC708F-026D-4112-9882-8AEDA438A953}"/>
              </a:ext>
            </a:extLst>
          </p:cNvPr>
          <p:cNvSpPr txBox="1"/>
          <p:nvPr/>
        </p:nvSpPr>
        <p:spPr>
          <a:xfrm>
            <a:off x="539141" y="187431"/>
            <a:ext cx="8531939" cy="1015663"/>
          </a:xfrm>
          <a:prstGeom prst="rect">
            <a:avLst/>
          </a:prstGeom>
          <a:noFill/>
          <a:ln>
            <a:noFill/>
          </a:ln>
        </p:spPr>
        <p:txBody>
          <a:bodyPr wrap="square" rtlCol="0">
            <a:spAutoFit/>
          </a:bodyPr>
          <a:lstStyle/>
          <a:p>
            <a:r>
              <a:rPr lang="fr-FR" sz="5400" b="1" dirty="0">
                <a:solidFill>
                  <a:schemeClr val="tx2"/>
                </a:solidFill>
              </a:rPr>
              <a:t>Demandes ou stratég</a:t>
            </a:r>
            <a:r>
              <a:rPr lang="fr-FR" sz="6000" b="1" dirty="0">
                <a:solidFill>
                  <a:schemeClr val="tx2"/>
                </a:solidFill>
              </a:rPr>
              <a:t>ies</a:t>
            </a:r>
          </a:p>
        </p:txBody>
      </p:sp>
      <p:sp>
        <p:nvSpPr>
          <p:cNvPr id="10" name="ZoneTexte 9">
            <a:extLst>
              <a:ext uri="{FF2B5EF4-FFF2-40B4-BE49-F238E27FC236}">
                <a16:creationId xmlns:a16="http://schemas.microsoft.com/office/drawing/2014/main" id="{AF4850FC-4769-4B58-BCA3-96F7F95A2ECA}"/>
              </a:ext>
            </a:extLst>
          </p:cNvPr>
          <p:cNvSpPr txBox="1"/>
          <p:nvPr/>
        </p:nvSpPr>
        <p:spPr>
          <a:xfrm>
            <a:off x="7102230" y="1516155"/>
            <a:ext cx="3559331" cy="2308324"/>
          </a:xfrm>
          <a:prstGeom prst="rect">
            <a:avLst/>
          </a:prstGeom>
          <a:noFill/>
        </p:spPr>
        <p:txBody>
          <a:bodyPr wrap="square">
            <a:spAutoFit/>
          </a:bodyPr>
          <a:lstStyle/>
          <a:p>
            <a:r>
              <a:rPr lang="fr-FR" sz="1800" b="1" dirty="0"/>
              <a:t>Comment je peux me rendre </a:t>
            </a:r>
          </a:p>
          <a:p>
            <a:r>
              <a:rPr lang="fr-FR" sz="1800" b="1" dirty="0"/>
              <a:t>la vie belle ?</a:t>
            </a:r>
          </a:p>
          <a:p>
            <a:endParaRPr lang="fr-FR" sz="1800" b="1" dirty="0"/>
          </a:p>
          <a:p>
            <a:r>
              <a:rPr lang="fr-FR" b="1" dirty="0"/>
              <a:t>Comment l’autre peut me rendre la vie belle ?</a:t>
            </a:r>
          </a:p>
          <a:p>
            <a:endParaRPr lang="fr-FR" sz="1800" b="1" dirty="0"/>
          </a:p>
          <a:p>
            <a:r>
              <a:rPr lang="fr-FR" b="1" dirty="0"/>
              <a:t>Que pouvons-nous faire pour nous rendre la vie plus belle ?</a:t>
            </a:r>
            <a:endParaRPr lang="fr-FR" sz="1800" dirty="0"/>
          </a:p>
        </p:txBody>
      </p:sp>
      <p:pic>
        <p:nvPicPr>
          <p:cNvPr id="12" name="Graphique 11" descr="Clap avec un remplissage uni">
            <a:extLst>
              <a:ext uri="{FF2B5EF4-FFF2-40B4-BE49-F238E27FC236}">
                <a16:creationId xmlns:a16="http://schemas.microsoft.com/office/drawing/2014/main" id="{3C7A0B2D-BC79-4747-84D1-B930EACD41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59585" y="4872195"/>
            <a:ext cx="914400" cy="914400"/>
          </a:xfrm>
          <a:prstGeom prst="rect">
            <a:avLst/>
          </a:prstGeom>
        </p:spPr>
      </p:pic>
      <p:sp>
        <p:nvSpPr>
          <p:cNvPr id="14" name="ZoneTexte 13">
            <a:extLst>
              <a:ext uri="{FF2B5EF4-FFF2-40B4-BE49-F238E27FC236}">
                <a16:creationId xmlns:a16="http://schemas.microsoft.com/office/drawing/2014/main" id="{774326A7-2857-493B-8055-044FD0BB1CF3}"/>
              </a:ext>
            </a:extLst>
          </p:cNvPr>
          <p:cNvSpPr txBox="1"/>
          <p:nvPr/>
        </p:nvSpPr>
        <p:spPr>
          <a:xfrm>
            <a:off x="9100759" y="4967425"/>
            <a:ext cx="2743200" cy="1754326"/>
          </a:xfrm>
          <a:prstGeom prst="rect">
            <a:avLst/>
          </a:prstGeom>
          <a:noFill/>
        </p:spPr>
        <p:txBody>
          <a:bodyPr wrap="square">
            <a:spAutoFit/>
          </a:bodyPr>
          <a:lstStyle/>
          <a:p>
            <a:r>
              <a:rPr lang="fr-FR" b="1" dirty="0"/>
              <a:t> Demande d’action, concrète, positive, ouverte, négociable, au présent, limitée dans le temps et en lien avec un besoin</a:t>
            </a:r>
            <a:endParaRPr lang="fr-FR" sz="1800" b="1" dirty="0"/>
          </a:p>
        </p:txBody>
      </p:sp>
      <p:sp>
        <p:nvSpPr>
          <p:cNvPr id="15" name="Flèche : droite 14">
            <a:extLst>
              <a:ext uri="{FF2B5EF4-FFF2-40B4-BE49-F238E27FC236}">
                <a16:creationId xmlns:a16="http://schemas.microsoft.com/office/drawing/2014/main" id="{CB9E9F2B-446A-4D3C-9EB4-3EAB6899CEF0}"/>
              </a:ext>
            </a:extLst>
          </p:cNvPr>
          <p:cNvSpPr/>
          <p:nvPr/>
        </p:nvSpPr>
        <p:spPr>
          <a:xfrm>
            <a:off x="8490509" y="5165818"/>
            <a:ext cx="580571" cy="36933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Graphique 18" descr="Alliances contour">
            <a:extLst>
              <a:ext uri="{FF2B5EF4-FFF2-40B4-BE49-F238E27FC236}">
                <a16:creationId xmlns:a16="http://schemas.microsoft.com/office/drawing/2014/main" id="{694E1779-68E6-4AF4-85DC-4B53E95EFE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59585" y="3849340"/>
            <a:ext cx="914400" cy="914400"/>
          </a:xfrm>
          <a:prstGeom prst="rect">
            <a:avLst/>
          </a:prstGeom>
        </p:spPr>
      </p:pic>
      <p:sp>
        <p:nvSpPr>
          <p:cNvPr id="20" name="Flèche : droite 19">
            <a:extLst>
              <a:ext uri="{FF2B5EF4-FFF2-40B4-BE49-F238E27FC236}">
                <a16:creationId xmlns:a16="http://schemas.microsoft.com/office/drawing/2014/main" id="{AF1FD047-3BAE-4DD5-90B3-0A627011E8E0}"/>
              </a:ext>
            </a:extLst>
          </p:cNvPr>
          <p:cNvSpPr/>
          <p:nvPr/>
        </p:nvSpPr>
        <p:spPr>
          <a:xfrm>
            <a:off x="8301325" y="4187683"/>
            <a:ext cx="580571" cy="36933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A2821702-40B5-45A6-8474-8AAC55647CC8}"/>
              </a:ext>
            </a:extLst>
          </p:cNvPr>
          <p:cNvSpPr txBox="1"/>
          <p:nvPr/>
        </p:nvSpPr>
        <p:spPr>
          <a:xfrm>
            <a:off x="9009236" y="4250447"/>
            <a:ext cx="3119126" cy="369332"/>
          </a:xfrm>
          <a:prstGeom prst="rect">
            <a:avLst/>
          </a:prstGeom>
          <a:noFill/>
        </p:spPr>
        <p:txBody>
          <a:bodyPr wrap="square">
            <a:spAutoFit/>
          </a:bodyPr>
          <a:lstStyle/>
          <a:p>
            <a:r>
              <a:rPr lang="fr-FR" b="1" dirty="0"/>
              <a:t> Demande de connexion</a:t>
            </a:r>
            <a:endParaRPr lang="fr-FR" sz="1800" b="1" dirty="0"/>
          </a:p>
        </p:txBody>
      </p:sp>
      <p:pic>
        <p:nvPicPr>
          <p:cNvPr id="3" name="Image 2" descr="Une image contenant texte, personne&#10;&#10;Description générée automatiquement">
            <a:extLst>
              <a:ext uri="{FF2B5EF4-FFF2-40B4-BE49-F238E27FC236}">
                <a16:creationId xmlns:a16="http://schemas.microsoft.com/office/drawing/2014/main" id="{A675F458-0043-14F5-4909-629C5D1E42C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23759" y="1539844"/>
            <a:ext cx="5327915" cy="3779528"/>
          </a:xfrm>
          <a:prstGeom prst="rect">
            <a:avLst/>
          </a:prstGeom>
        </p:spPr>
      </p:pic>
      <p:pic>
        <p:nvPicPr>
          <p:cNvPr id="16" name="Graphique 15" descr="Avertissement avec un remplissage uni">
            <a:extLst>
              <a:ext uri="{FF2B5EF4-FFF2-40B4-BE49-F238E27FC236}">
                <a16:creationId xmlns:a16="http://schemas.microsoft.com/office/drawing/2014/main" id="{806E8174-7F11-D16D-C9DA-DF56F711EF8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9847" y="5247135"/>
            <a:ext cx="697845" cy="697845"/>
          </a:xfrm>
          <a:prstGeom prst="rect">
            <a:avLst/>
          </a:prstGeom>
        </p:spPr>
      </p:pic>
      <p:sp>
        <p:nvSpPr>
          <p:cNvPr id="17" name="ZoneTexte 16">
            <a:extLst>
              <a:ext uri="{FF2B5EF4-FFF2-40B4-BE49-F238E27FC236}">
                <a16:creationId xmlns:a16="http://schemas.microsoft.com/office/drawing/2014/main" id="{E69A5AEC-EA64-32E9-198A-D0C6F73B8C5F}"/>
              </a:ext>
            </a:extLst>
          </p:cNvPr>
          <p:cNvSpPr txBox="1"/>
          <p:nvPr/>
        </p:nvSpPr>
        <p:spPr>
          <a:xfrm>
            <a:off x="1605269" y="5397172"/>
            <a:ext cx="5754538" cy="923330"/>
          </a:xfrm>
          <a:prstGeom prst="rect">
            <a:avLst/>
          </a:prstGeom>
          <a:noFill/>
        </p:spPr>
        <p:txBody>
          <a:bodyPr wrap="square">
            <a:spAutoFit/>
          </a:bodyPr>
          <a:lstStyle/>
          <a:p>
            <a:r>
              <a:rPr lang="fr-FR" b="1" dirty="0">
                <a:solidFill>
                  <a:srgbClr val="FF0000"/>
                </a:solidFill>
              </a:rPr>
              <a:t>Sans exigence</a:t>
            </a:r>
            <a:r>
              <a:rPr lang="fr-FR" b="1" dirty="0"/>
              <a:t>.  </a:t>
            </a:r>
          </a:p>
          <a:p>
            <a:r>
              <a:rPr lang="fr-FR" b="1" dirty="0">
                <a:solidFill>
                  <a:srgbClr val="FF0000"/>
                </a:solidFill>
              </a:rPr>
              <a:t>Je peux entendre « non  » sans en vouloir à l’autre</a:t>
            </a:r>
          </a:p>
          <a:p>
            <a:r>
              <a:rPr lang="fr-FR" b="1" dirty="0">
                <a:solidFill>
                  <a:srgbClr val="FF0000"/>
                </a:solidFill>
              </a:rPr>
              <a:t>ni avoir du ressentiment</a:t>
            </a:r>
            <a:endParaRPr lang="fr-FR" sz="1800" b="1" dirty="0">
              <a:solidFill>
                <a:srgbClr val="FF0000"/>
              </a:solidFill>
            </a:endParaRPr>
          </a:p>
        </p:txBody>
      </p:sp>
      <p:pic>
        <p:nvPicPr>
          <p:cNvPr id="18" name="Graphique 17" descr="Empreintes avec un remplissage uni">
            <a:extLst>
              <a:ext uri="{FF2B5EF4-FFF2-40B4-BE49-F238E27FC236}">
                <a16:creationId xmlns:a16="http://schemas.microsoft.com/office/drawing/2014/main" id="{13A29AA6-A9E9-C6E2-C6D2-217C279C49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780496" y="1526139"/>
            <a:ext cx="914400" cy="914400"/>
          </a:xfrm>
          <a:prstGeom prst="rect">
            <a:avLst/>
          </a:prstGeom>
        </p:spPr>
      </p:pic>
      <p:pic>
        <p:nvPicPr>
          <p:cNvPr id="22" name="Graphique 21" descr="Menottes avec un remplissage uni">
            <a:extLst>
              <a:ext uri="{FF2B5EF4-FFF2-40B4-BE49-F238E27FC236}">
                <a16:creationId xmlns:a16="http://schemas.microsoft.com/office/drawing/2014/main" id="{C84516A1-4B4A-7C3B-0393-67FC853C615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0527658">
            <a:off x="5186558" y="5960676"/>
            <a:ext cx="607864" cy="607864"/>
          </a:xfrm>
          <a:prstGeom prst="rect">
            <a:avLst/>
          </a:prstGeom>
        </p:spPr>
      </p:pic>
      <p:pic>
        <p:nvPicPr>
          <p:cNvPr id="23" name="Graphique 22" descr="Monstre avec un remplissage uni">
            <a:extLst>
              <a:ext uri="{FF2B5EF4-FFF2-40B4-BE49-F238E27FC236}">
                <a16:creationId xmlns:a16="http://schemas.microsoft.com/office/drawing/2014/main" id="{730FB7C3-0864-7A21-9037-7CCEBBF28AC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572094" y="6015377"/>
            <a:ext cx="736506" cy="736506"/>
          </a:xfrm>
          <a:prstGeom prst="rect">
            <a:avLst/>
          </a:prstGeom>
        </p:spPr>
      </p:pic>
      <p:pic>
        <p:nvPicPr>
          <p:cNvPr id="4" name="Graphique 3" descr="Commentaire en cœur avec un remplissage uni">
            <a:extLst>
              <a:ext uri="{FF2B5EF4-FFF2-40B4-BE49-F238E27FC236}">
                <a16:creationId xmlns:a16="http://schemas.microsoft.com/office/drawing/2014/main" id="{AF327A72-F8D5-2DBE-7CAD-F6F0DE2B29A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383665" y="413247"/>
            <a:ext cx="793661" cy="793661"/>
          </a:xfrm>
          <a:prstGeom prst="rect">
            <a:avLst/>
          </a:prstGeom>
        </p:spPr>
      </p:pic>
      <p:pic>
        <p:nvPicPr>
          <p:cNvPr id="24" name="Image 25">
            <a:extLst>
              <a:ext uri="{FF2B5EF4-FFF2-40B4-BE49-F238E27FC236}">
                <a16:creationId xmlns:a16="http://schemas.microsoft.com/office/drawing/2014/main" id="{E2E6ECB3-FF1C-9015-BBA0-C091298ADAFD}"/>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tretch>
            <a:fillRect/>
          </a:stretch>
        </p:blipFill>
        <p:spPr bwMode="auto">
          <a:xfrm>
            <a:off x="-1" y="6063835"/>
            <a:ext cx="1505527" cy="79416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5757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7555C3-997C-4392-B18E-8A9C34EAB6D2}"/>
              </a:ext>
            </a:extLst>
          </p:cNvPr>
          <p:cNvSpPr>
            <a:spLocks noGrp="1"/>
          </p:cNvSpPr>
          <p:nvPr>
            <p:ph type="title"/>
          </p:nvPr>
        </p:nvSpPr>
        <p:spPr>
          <a:xfrm>
            <a:off x="1152654" y="714044"/>
            <a:ext cx="8825657" cy="801021"/>
          </a:xfrm>
        </p:spPr>
        <p:txBody>
          <a:bodyPr/>
          <a:lstStyle/>
          <a:p>
            <a:r>
              <a:rPr lang="fr-FR" dirty="0"/>
              <a:t> </a:t>
            </a:r>
            <a:r>
              <a:rPr lang="fr-FR" sz="6000" b="1" dirty="0">
                <a:latin typeface="+mn-lt"/>
                <a:ea typeface="+mn-ea"/>
                <a:cs typeface="+mn-cs"/>
              </a:rPr>
              <a:t>3 espaces</a:t>
            </a:r>
          </a:p>
        </p:txBody>
      </p:sp>
      <p:graphicFrame>
        <p:nvGraphicFramePr>
          <p:cNvPr id="5" name="Espace réservé du texte 2">
            <a:extLst>
              <a:ext uri="{FF2B5EF4-FFF2-40B4-BE49-F238E27FC236}">
                <a16:creationId xmlns:a16="http://schemas.microsoft.com/office/drawing/2014/main" id="{51EB71E3-05F1-4C15-BD8E-60ED5DD6C355}"/>
              </a:ext>
            </a:extLst>
          </p:cNvPr>
          <p:cNvGraphicFramePr/>
          <p:nvPr>
            <p:extLst>
              <p:ext uri="{D42A27DB-BD31-4B8C-83A1-F6EECF244321}">
                <p14:modId xmlns:p14="http://schemas.microsoft.com/office/powerpoint/2010/main" val="3721022528"/>
              </p:ext>
            </p:extLst>
          </p:nvPr>
        </p:nvGraphicFramePr>
        <p:xfrm>
          <a:off x="1625601" y="2284098"/>
          <a:ext cx="9430041" cy="3579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re 1">
            <a:extLst>
              <a:ext uri="{FF2B5EF4-FFF2-40B4-BE49-F238E27FC236}">
                <a16:creationId xmlns:a16="http://schemas.microsoft.com/office/drawing/2014/main" id="{AECED761-299A-467D-8CB6-AF578AFDB9B1}"/>
              </a:ext>
            </a:extLst>
          </p:cNvPr>
          <p:cNvSpPr txBox="1">
            <a:spLocks/>
          </p:cNvSpPr>
          <p:nvPr/>
        </p:nvSpPr>
        <p:spPr>
          <a:xfrm>
            <a:off x="1173050" y="5743445"/>
            <a:ext cx="9882592" cy="801021"/>
          </a:xfrm>
          <a:prstGeom prst="rect">
            <a:avLst/>
          </a:prstGeom>
        </p:spPr>
        <p:txBody>
          <a:bodyPr vert="horz" lIns="91440" tIns="45720" rIns="91440" bIns="45720" rtlCol="0" anchor="b">
            <a:noAutofit/>
          </a:bodyPr>
          <a:lstStyle>
            <a:lvl1pPr algn="l" defTabSz="457200" rtl="0" eaLnBrk="1" latinLnBrk="0" hangingPunct="1">
              <a:spcBef>
                <a:spcPct val="0"/>
              </a:spcBef>
              <a:buNone/>
              <a:defRPr sz="4000" b="0" i="0" kern="1200" cap="none">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dirty="0"/>
              <a:t> </a:t>
            </a:r>
            <a:r>
              <a:rPr lang="fr-FR" sz="3200" b="1" dirty="0">
                <a:solidFill>
                  <a:schemeClr val="accent1"/>
                </a:solidFill>
                <a:latin typeface="+mn-lt"/>
                <a:ea typeface="+mn-ea"/>
                <a:cs typeface="+mn-cs"/>
              </a:rPr>
              <a:t>Je prends soin de ce qui est important </a:t>
            </a:r>
          </a:p>
          <a:p>
            <a:pPr algn="ctr"/>
            <a:r>
              <a:rPr lang="fr-FR" sz="3200" b="1" dirty="0">
                <a:solidFill>
                  <a:schemeClr val="accent1"/>
                </a:solidFill>
                <a:latin typeface="+mn-lt"/>
                <a:ea typeface="+mn-ea"/>
                <a:cs typeface="+mn-cs"/>
              </a:rPr>
              <a:t>pour moi &amp; pour l’autre</a:t>
            </a:r>
          </a:p>
        </p:txBody>
      </p:sp>
      <p:pic>
        <p:nvPicPr>
          <p:cNvPr id="6" name="Image 25">
            <a:extLst>
              <a:ext uri="{FF2B5EF4-FFF2-40B4-BE49-F238E27FC236}">
                <a16:creationId xmlns:a16="http://schemas.microsoft.com/office/drawing/2014/main" id="{BED26B21-DD4E-8DA2-707A-DE761BB92F9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 y="6063835"/>
            <a:ext cx="1505527" cy="79416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421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Personnalisé 22">
      <a:dk1>
        <a:srgbClr val="014954"/>
      </a:dk1>
      <a:lt1>
        <a:sysClr val="window" lastClr="FFFFFF"/>
      </a:lt1>
      <a:dk2>
        <a:srgbClr val="014954"/>
      </a:dk2>
      <a:lt2>
        <a:srgbClr val="EBEBEB"/>
      </a:lt2>
      <a:accent1>
        <a:srgbClr val="EEAA3E"/>
      </a:accent1>
      <a:accent2>
        <a:srgbClr val="EEAA3E"/>
      </a:accent2>
      <a:accent3>
        <a:srgbClr val="E6B729"/>
      </a:accent3>
      <a:accent4>
        <a:srgbClr val="D8ECEE"/>
      </a:accent4>
      <a:accent5>
        <a:srgbClr val="145B64"/>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1_Ion">
  <a:themeElements>
    <a:clrScheme name="Personnalisé 22">
      <a:dk1>
        <a:srgbClr val="014954"/>
      </a:dk1>
      <a:lt1>
        <a:sysClr val="window" lastClr="FFFFFF"/>
      </a:lt1>
      <a:dk2>
        <a:srgbClr val="014954"/>
      </a:dk2>
      <a:lt2>
        <a:srgbClr val="EBEBEB"/>
      </a:lt2>
      <a:accent1>
        <a:srgbClr val="EEAA3E"/>
      </a:accent1>
      <a:accent2>
        <a:srgbClr val="EEAA3E"/>
      </a:accent2>
      <a:accent3>
        <a:srgbClr val="E6B729"/>
      </a:accent3>
      <a:accent4>
        <a:srgbClr val="D8ECEE"/>
      </a:accent4>
      <a:accent5>
        <a:srgbClr val="145B64"/>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2_Ion">
  <a:themeElements>
    <a:clrScheme name="Personnalisé 22">
      <a:dk1>
        <a:srgbClr val="014954"/>
      </a:dk1>
      <a:lt1>
        <a:sysClr val="window" lastClr="FFFFFF"/>
      </a:lt1>
      <a:dk2>
        <a:srgbClr val="014954"/>
      </a:dk2>
      <a:lt2>
        <a:srgbClr val="EBEBEB"/>
      </a:lt2>
      <a:accent1>
        <a:srgbClr val="EEAA3E"/>
      </a:accent1>
      <a:accent2>
        <a:srgbClr val="EEAA3E"/>
      </a:accent2>
      <a:accent3>
        <a:srgbClr val="E6B729"/>
      </a:accent3>
      <a:accent4>
        <a:srgbClr val="D8ECEE"/>
      </a:accent4>
      <a:accent5>
        <a:srgbClr val="145B64"/>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3_Ion">
  <a:themeElements>
    <a:clrScheme name="Personnalisé 22">
      <a:dk1>
        <a:srgbClr val="014954"/>
      </a:dk1>
      <a:lt1>
        <a:sysClr val="window" lastClr="FFFFFF"/>
      </a:lt1>
      <a:dk2>
        <a:srgbClr val="014954"/>
      </a:dk2>
      <a:lt2>
        <a:srgbClr val="EBEBEB"/>
      </a:lt2>
      <a:accent1>
        <a:srgbClr val="EEAA3E"/>
      </a:accent1>
      <a:accent2>
        <a:srgbClr val="EEAA3E"/>
      </a:accent2>
      <a:accent3>
        <a:srgbClr val="E6B729"/>
      </a:accent3>
      <a:accent4>
        <a:srgbClr val="D8ECEE"/>
      </a:accent4>
      <a:accent5>
        <a:srgbClr val="145B64"/>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5.xml><?xml version="1.0" encoding="utf-8"?>
<a:theme xmlns:a="http://schemas.openxmlformats.org/drawingml/2006/main" name="4_Ion">
  <a:themeElements>
    <a:clrScheme name="Personnalisé 22">
      <a:dk1>
        <a:srgbClr val="014954"/>
      </a:dk1>
      <a:lt1>
        <a:sysClr val="window" lastClr="FFFFFF"/>
      </a:lt1>
      <a:dk2>
        <a:srgbClr val="014954"/>
      </a:dk2>
      <a:lt2>
        <a:srgbClr val="EBEBEB"/>
      </a:lt2>
      <a:accent1>
        <a:srgbClr val="EEAA3E"/>
      </a:accent1>
      <a:accent2>
        <a:srgbClr val="EEAA3E"/>
      </a:accent2>
      <a:accent3>
        <a:srgbClr val="E6B729"/>
      </a:accent3>
      <a:accent4>
        <a:srgbClr val="D8ECEE"/>
      </a:accent4>
      <a:accent5>
        <a:srgbClr val="145B64"/>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6.xml><?xml version="1.0" encoding="utf-8"?>
<a:theme xmlns:a="http://schemas.openxmlformats.org/drawingml/2006/main" name="5_Ion">
  <a:themeElements>
    <a:clrScheme name="Personnalisé 22">
      <a:dk1>
        <a:srgbClr val="014954"/>
      </a:dk1>
      <a:lt1>
        <a:sysClr val="window" lastClr="FFFFFF"/>
      </a:lt1>
      <a:dk2>
        <a:srgbClr val="014954"/>
      </a:dk2>
      <a:lt2>
        <a:srgbClr val="EBEBEB"/>
      </a:lt2>
      <a:accent1>
        <a:srgbClr val="EEAA3E"/>
      </a:accent1>
      <a:accent2>
        <a:srgbClr val="EEAA3E"/>
      </a:accent2>
      <a:accent3>
        <a:srgbClr val="E6B729"/>
      </a:accent3>
      <a:accent4>
        <a:srgbClr val="D8ECEE"/>
      </a:accent4>
      <a:accent5>
        <a:srgbClr val="145B64"/>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7.xml><?xml version="1.0" encoding="utf-8"?>
<a:theme xmlns:a="http://schemas.openxmlformats.org/drawingml/2006/main" name="6_Ion">
  <a:themeElements>
    <a:clrScheme name="Personnalisé 22">
      <a:dk1>
        <a:srgbClr val="014954"/>
      </a:dk1>
      <a:lt1>
        <a:sysClr val="window" lastClr="FFFFFF"/>
      </a:lt1>
      <a:dk2>
        <a:srgbClr val="014954"/>
      </a:dk2>
      <a:lt2>
        <a:srgbClr val="EBEBEB"/>
      </a:lt2>
      <a:accent1>
        <a:srgbClr val="EEAA3E"/>
      </a:accent1>
      <a:accent2>
        <a:srgbClr val="EEAA3E"/>
      </a:accent2>
      <a:accent3>
        <a:srgbClr val="E6B729"/>
      </a:accent3>
      <a:accent4>
        <a:srgbClr val="D8ECEE"/>
      </a:accent4>
      <a:accent5>
        <a:srgbClr val="145B64"/>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8.xml><?xml version="1.0" encoding="utf-8"?>
<a:theme xmlns:a="http://schemas.openxmlformats.org/drawingml/2006/main" name="Thème Offic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hème Offic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nalisé 22">
    <a:dk1>
      <a:srgbClr val="014954"/>
    </a:dk1>
    <a:lt1>
      <a:sysClr val="window" lastClr="FFFFFF"/>
    </a:lt1>
    <a:dk2>
      <a:srgbClr val="014954"/>
    </a:dk2>
    <a:lt2>
      <a:srgbClr val="EBEBEB"/>
    </a:lt2>
    <a:accent1>
      <a:srgbClr val="EEAA3E"/>
    </a:accent1>
    <a:accent2>
      <a:srgbClr val="EEAA3E"/>
    </a:accent2>
    <a:accent3>
      <a:srgbClr val="E6B729"/>
    </a:accent3>
    <a:accent4>
      <a:srgbClr val="D8ECEE"/>
    </a:accent4>
    <a:accent5>
      <a:srgbClr val="145B64"/>
    </a:accent5>
    <a:accent6>
      <a:srgbClr val="9E5E9B"/>
    </a:accent6>
    <a:hlink>
      <a:srgbClr val="58C1BA"/>
    </a:hlink>
    <a:folHlink>
      <a:srgbClr val="9DFFCB"/>
    </a:folHlink>
  </a:clrScheme>
</a:themeOverride>
</file>

<file path=ppt/theme/themeOverride10.xml><?xml version="1.0" encoding="utf-8"?>
<a:themeOverride xmlns:a="http://schemas.openxmlformats.org/drawingml/2006/main">
  <a:clrScheme name="Personnalisé 22">
    <a:dk1>
      <a:srgbClr val="014954"/>
    </a:dk1>
    <a:lt1>
      <a:sysClr val="window" lastClr="FFFFFF"/>
    </a:lt1>
    <a:dk2>
      <a:srgbClr val="014954"/>
    </a:dk2>
    <a:lt2>
      <a:srgbClr val="EBEBEB"/>
    </a:lt2>
    <a:accent1>
      <a:srgbClr val="EEAA3E"/>
    </a:accent1>
    <a:accent2>
      <a:srgbClr val="EEAA3E"/>
    </a:accent2>
    <a:accent3>
      <a:srgbClr val="E6B729"/>
    </a:accent3>
    <a:accent4>
      <a:srgbClr val="D8ECEE"/>
    </a:accent4>
    <a:accent5>
      <a:srgbClr val="145B64"/>
    </a:accent5>
    <a:accent6>
      <a:srgbClr val="9E5E9B"/>
    </a:accent6>
    <a:hlink>
      <a:srgbClr val="58C1BA"/>
    </a:hlink>
    <a:folHlink>
      <a:srgbClr val="9DFFCB"/>
    </a:folHlink>
  </a:clrScheme>
</a:themeOverride>
</file>

<file path=ppt/theme/themeOverride11.xml><?xml version="1.0" encoding="utf-8"?>
<a:themeOverride xmlns:a="http://schemas.openxmlformats.org/drawingml/2006/main">
  <a:clrScheme name="Personnalisé 22">
    <a:dk1>
      <a:srgbClr val="014954"/>
    </a:dk1>
    <a:lt1>
      <a:sysClr val="window" lastClr="FFFFFF"/>
    </a:lt1>
    <a:dk2>
      <a:srgbClr val="014954"/>
    </a:dk2>
    <a:lt2>
      <a:srgbClr val="EBEBEB"/>
    </a:lt2>
    <a:accent1>
      <a:srgbClr val="EEAA3E"/>
    </a:accent1>
    <a:accent2>
      <a:srgbClr val="EEAA3E"/>
    </a:accent2>
    <a:accent3>
      <a:srgbClr val="E6B729"/>
    </a:accent3>
    <a:accent4>
      <a:srgbClr val="D8ECEE"/>
    </a:accent4>
    <a:accent5>
      <a:srgbClr val="145B64"/>
    </a:accent5>
    <a:accent6>
      <a:srgbClr val="9E5E9B"/>
    </a:accent6>
    <a:hlink>
      <a:srgbClr val="58C1BA"/>
    </a:hlink>
    <a:folHlink>
      <a:srgbClr val="9DFFCB"/>
    </a:folHlink>
  </a:clrScheme>
</a:themeOverride>
</file>

<file path=ppt/theme/themeOverride12.xml><?xml version="1.0" encoding="utf-8"?>
<a:themeOverride xmlns:a="http://schemas.openxmlformats.org/drawingml/2006/main">
  <a:clrScheme name="Personnalisé 22">
    <a:dk1>
      <a:srgbClr val="014954"/>
    </a:dk1>
    <a:lt1>
      <a:sysClr val="window" lastClr="FFFFFF"/>
    </a:lt1>
    <a:dk2>
      <a:srgbClr val="014954"/>
    </a:dk2>
    <a:lt2>
      <a:srgbClr val="EBEBEB"/>
    </a:lt2>
    <a:accent1>
      <a:srgbClr val="EEAA3E"/>
    </a:accent1>
    <a:accent2>
      <a:srgbClr val="EEAA3E"/>
    </a:accent2>
    <a:accent3>
      <a:srgbClr val="E6B729"/>
    </a:accent3>
    <a:accent4>
      <a:srgbClr val="D8ECEE"/>
    </a:accent4>
    <a:accent5>
      <a:srgbClr val="145B64"/>
    </a:accent5>
    <a:accent6>
      <a:srgbClr val="9E5E9B"/>
    </a:accent6>
    <a:hlink>
      <a:srgbClr val="58C1BA"/>
    </a:hlink>
    <a:folHlink>
      <a:srgbClr val="9DFFCB"/>
    </a:folHlink>
  </a:clrScheme>
</a:themeOverride>
</file>

<file path=ppt/theme/themeOverride13.xml><?xml version="1.0" encoding="utf-8"?>
<a:themeOverride xmlns:a="http://schemas.openxmlformats.org/drawingml/2006/main">
  <a:clrScheme name="Personnalisé 22">
    <a:dk1>
      <a:srgbClr val="014954"/>
    </a:dk1>
    <a:lt1>
      <a:sysClr val="window" lastClr="FFFFFF"/>
    </a:lt1>
    <a:dk2>
      <a:srgbClr val="014954"/>
    </a:dk2>
    <a:lt2>
      <a:srgbClr val="EBEBEB"/>
    </a:lt2>
    <a:accent1>
      <a:srgbClr val="EEAA3E"/>
    </a:accent1>
    <a:accent2>
      <a:srgbClr val="EEAA3E"/>
    </a:accent2>
    <a:accent3>
      <a:srgbClr val="E6B729"/>
    </a:accent3>
    <a:accent4>
      <a:srgbClr val="D8ECEE"/>
    </a:accent4>
    <a:accent5>
      <a:srgbClr val="145B64"/>
    </a:accent5>
    <a:accent6>
      <a:srgbClr val="9E5E9B"/>
    </a:accent6>
    <a:hlink>
      <a:srgbClr val="58C1BA"/>
    </a:hlink>
    <a:folHlink>
      <a:srgbClr val="9DFFCB"/>
    </a:folHlink>
  </a:clrScheme>
</a:themeOverride>
</file>

<file path=ppt/theme/themeOverride14.xml><?xml version="1.0" encoding="utf-8"?>
<a:themeOverride xmlns:a="http://schemas.openxmlformats.org/drawingml/2006/main">
  <a:clrScheme name="Personnalisé 22">
    <a:dk1>
      <a:srgbClr val="014954"/>
    </a:dk1>
    <a:lt1>
      <a:sysClr val="window" lastClr="FFFFFF"/>
    </a:lt1>
    <a:dk2>
      <a:srgbClr val="014954"/>
    </a:dk2>
    <a:lt2>
      <a:srgbClr val="EBEBEB"/>
    </a:lt2>
    <a:accent1>
      <a:srgbClr val="EEAA3E"/>
    </a:accent1>
    <a:accent2>
      <a:srgbClr val="EEAA3E"/>
    </a:accent2>
    <a:accent3>
      <a:srgbClr val="E6B729"/>
    </a:accent3>
    <a:accent4>
      <a:srgbClr val="D8ECEE"/>
    </a:accent4>
    <a:accent5>
      <a:srgbClr val="145B64"/>
    </a:accent5>
    <a:accent6>
      <a:srgbClr val="9E5E9B"/>
    </a:accent6>
    <a:hlink>
      <a:srgbClr val="58C1BA"/>
    </a:hlink>
    <a:folHlink>
      <a:srgbClr val="9DFFCB"/>
    </a:folHlink>
  </a:clrScheme>
</a:themeOverride>
</file>

<file path=ppt/theme/themeOverride15.xml><?xml version="1.0" encoding="utf-8"?>
<a:themeOverride xmlns:a="http://schemas.openxmlformats.org/drawingml/2006/main">
  <a:clrScheme name="Personnalisé 22">
    <a:dk1>
      <a:srgbClr val="014954"/>
    </a:dk1>
    <a:lt1>
      <a:sysClr val="window" lastClr="FFFFFF"/>
    </a:lt1>
    <a:dk2>
      <a:srgbClr val="014954"/>
    </a:dk2>
    <a:lt2>
      <a:srgbClr val="EBEBEB"/>
    </a:lt2>
    <a:accent1>
      <a:srgbClr val="EEAA3E"/>
    </a:accent1>
    <a:accent2>
      <a:srgbClr val="EEAA3E"/>
    </a:accent2>
    <a:accent3>
      <a:srgbClr val="E6B729"/>
    </a:accent3>
    <a:accent4>
      <a:srgbClr val="D8ECEE"/>
    </a:accent4>
    <a:accent5>
      <a:srgbClr val="145B64"/>
    </a:accent5>
    <a:accent6>
      <a:srgbClr val="9E5E9B"/>
    </a:accent6>
    <a:hlink>
      <a:srgbClr val="58C1BA"/>
    </a:hlink>
    <a:folHlink>
      <a:srgbClr val="9DFFCB"/>
    </a:folHlink>
  </a:clrScheme>
</a:themeOverride>
</file>

<file path=ppt/theme/themeOverride16.xml><?xml version="1.0" encoding="utf-8"?>
<a:themeOverride xmlns:a="http://schemas.openxmlformats.org/drawingml/2006/main">
  <a:clrScheme name="Personnalisé 22">
    <a:dk1>
      <a:srgbClr val="014954"/>
    </a:dk1>
    <a:lt1>
      <a:sysClr val="window" lastClr="FFFFFF"/>
    </a:lt1>
    <a:dk2>
      <a:srgbClr val="014954"/>
    </a:dk2>
    <a:lt2>
      <a:srgbClr val="EBEBEB"/>
    </a:lt2>
    <a:accent1>
      <a:srgbClr val="EEAA3E"/>
    </a:accent1>
    <a:accent2>
      <a:srgbClr val="EEAA3E"/>
    </a:accent2>
    <a:accent3>
      <a:srgbClr val="E6B729"/>
    </a:accent3>
    <a:accent4>
      <a:srgbClr val="D8ECEE"/>
    </a:accent4>
    <a:accent5>
      <a:srgbClr val="145B64"/>
    </a:accent5>
    <a:accent6>
      <a:srgbClr val="9E5E9B"/>
    </a:accent6>
    <a:hlink>
      <a:srgbClr val="58C1BA"/>
    </a:hlink>
    <a:folHlink>
      <a:srgbClr val="9DFFCB"/>
    </a:folHlink>
  </a:clrScheme>
</a:themeOverride>
</file>

<file path=ppt/theme/themeOverride17.xml><?xml version="1.0" encoding="utf-8"?>
<a:themeOverride xmlns:a="http://schemas.openxmlformats.org/drawingml/2006/main">
  <a:clrScheme name="Personnalisé 22">
    <a:dk1>
      <a:srgbClr val="014954"/>
    </a:dk1>
    <a:lt1>
      <a:sysClr val="window" lastClr="FFFFFF"/>
    </a:lt1>
    <a:dk2>
      <a:srgbClr val="014954"/>
    </a:dk2>
    <a:lt2>
      <a:srgbClr val="EBEBEB"/>
    </a:lt2>
    <a:accent1>
      <a:srgbClr val="EEAA3E"/>
    </a:accent1>
    <a:accent2>
      <a:srgbClr val="EEAA3E"/>
    </a:accent2>
    <a:accent3>
      <a:srgbClr val="E6B729"/>
    </a:accent3>
    <a:accent4>
      <a:srgbClr val="D8ECEE"/>
    </a:accent4>
    <a:accent5>
      <a:srgbClr val="145B64"/>
    </a:accent5>
    <a:accent6>
      <a:srgbClr val="9E5E9B"/>
    </a:accent6>
    <a:hlink>
      <a:srgbClr val="58C1BA"/>
    </a:hlink>
    <a:folHlink>
      <a:srgbClr val="9DFFCB"/>
    </a:folHlink>
  </a:clrScheme>
</a:themeOverride>
</file>

<file path=ppt/theme/themeOverride18.xml><?xml version="1.0" encoding="utf-8"?>
<a:themeOverride xmlns:a="http://schemas.openxmlformats.org/drawingml/2006/main">
  <a:clrScheme name="Personnalisé 22">
    <a:dk1>
      <a:srgbClr val="014954"/>
    </a:dk1>
    <a:lt1>
      <a:sysClr val="window" lastClr="FFFFFF"/>
    </a:lt1>
    <a:dk2>
      <a:srgbClr val="014954"/>
    </a:dk2>
    <a:lt2>
      <a:srgbClr val="EBEBEB"/>
    </a:lt2>
    <a:accent1>
      <a:srgbClr val="EEAA3E"/>
    </a:accent1>
    <a:accent2>
      <a:srgbClr val="EEAA3E"/>
    </a:accent2>
    <a:accent3>
      <a:srgbClr val="E6B729"/>
    </a:accent3>
    <a:accent4>
      <a:srgbClr val="D8ECEE"/>
    </a:accent4>
    <a:accent5>
      <a:srgbClr val="145B64"/>
    </a:accent5>
    <a:accent6>
      <a:srgbClr val="9E5E9B"/>
    </a:accent6>
    <a:hlink>
      <a:srgbClr val="58C1BA"/>
    </a:hlink>
    <a:folHlink>
      <a:srgbClr val="9DFFCB"/>
    </a:folHlink>
  </a:clrScheme>
</a:themeOverride>
</file>

<file path=ppt/theme/themeOverride19.xml><?xml version="1.0" encoding="utf-8"?>
<a:themeOverride xmlns:a="http://schemas.openxmlformats.org/drawingml/2006/main">
  <a:clrScheme name="Personnalisé 22">
    <a:dk1>
      <a:srgbClr val="014954"/>
    </a:dk1>
    <a:lt1>
      <a:sysClr val="window" lastClr="FFFFFF"/>
    </a:lt1>
    <a:dk2>
      <a:srgbClr val="014954"/>
    </a:dk2>
    <a:lt2>
      <a:srgbClr val="EBEBEB"/>
    </a:lt2>
    <a:accent1>
      <a:srgbClr val="EEAA3E"/>
    </a:accent1>
    <a:accent2>
      <a:srgbClr val="EEAA3E"/>
    </a:accent2>
    <a:accent3>
      <a:srgbClr val="E6B729"/>
    </a:accent3>
    <a:accent4>
      <a:srgbClr val="D8ECEE"/>
    </a:accent4>
    <a:accent5>
      <a:srgbClr val="145B64"/>
    </a:accent5>
    <a:accent6>
      <a:srgbClr val="9E5E9B"/>
    </a:accent6>
    <a:hlink>
      <a:srgbClr val="58C1BA"/>
    </a:hlink>
    <a:folHlink>
      <a:srgbClr val="9DFFCB"/>
    </a:folHlink>
  </a:clrScheme>
</a:themeOverride>
</file>

<file path=ppt/theme/themeOverride2.xml><?xml version="1.0" encoding="utf-8"?>
<a:themeOverride xmlns:a="http://schemas.openxmlformats.org/drawingml/2006/main">
  <a:clrScheme name="Personnalisé 22">
    <a:dk1>
      <a:srgbClr val="014954"/>
    </a:dk1>
    <a:lt1>
      <a:sysClr val="window" lastClr="FFFFFF"/>
    </a:lt1>
    <a:dk2>
      <a:srgbClr val="014954"/>
    </a:dk2>
    <a:lt2>
      <a:srgbClr val="EBEBEB"/>
    </a:lt2>
    <a:accent1>
      <a:srgbClr val="EEAA3E"/>
    </a:accent1>
    <a:accent2>
      <a:srgbClr val="EEAA3E"/>
    </a:accent2>
    <a:accent3>
      <a:srgbClr val="E6B729"/>
    </a:accent3>
    <a:accent4>
      <a:srgbClr val="D8ECEE"/>
    </a:accent4>
    <a:accent5>
      <a:srgbClr val="145B64"/>
    </a:accent5>
    <a:accent6>
      <a:srgbClr val="9E5E9B"/>
    </a:accent6>
    <a:hlink>
      <a:srgbClr val="58C1BA"/>
    </a:hlink>
    <a:folHlink>
      <a:srgbClr val="9DFFCB"/>
    </a:folHlink>
  </a:clrScheme>
</a:themeOverride>
</file>

<file path=ppt/theme/themeOverride20.xml><?xml version="1.0" encoding="utf-8"?>
<a:themeOverride xmlns:a="http://schemas.openxmlformats.org/drawingml/2006/main">
  <a:clrScheme name="Personnalisé 22">
    <a:dk1>
      <a:srgbClr val="014954"/>
    </a:dk1>
    <a:lt1>
      <a:sysClr val="window" lastClr="FFFFFF"/>
    </a:lt1>
    <a:dk2>
      <a:srgbClr val="014954"/>
    </a:dk2>
    <a:lt2>
      <a:srgbClr val="EBEBEB"/>
    </a:lt2>
    <a:accent1>
      <a:srgbClr val="EEAA3E"/>
    </a:accent1>
    <a:accent2>
      <a:srgbClr val="EEAA3E"/>
    </a:accent2>
    <a:accent3>
      <a:srgbClr val="E6B729"/>
    </a:accent3>
    <a:accent4>
      <a:srgbClr val="D8ECEE"/>
    </a:accent4>
    <a:accent5>
      <a:srgbClr val="145B64"/>
    </a:accent5>
    <a:accent6>
      <a:srgbClr val="9E5E9B"/>
    </a:accent6>
    <a:hlink>
      <a:srgbClr val="58C1BA"/>
    </a:hlink>
    <a:folHlink>
      <a:srgbClr val="9DFFCB"/>
    </a:folHlink>
  </a:clrScheme>
</a:themeOverride>
</file>

<file path=ppt/theme/themeOverride21.xml><?xml version="1.0" encoding="utf-8"?>
<a:themeOverride xmlns:a="http://schemas.openxmlformats.org/drawingml/2006/main">
  <a:clrScheme name="Personnalisé 22">
    <a:dk1>
      <a:srgbClr val="014954"/>
    </a:dk1>
    <a:lt1>
      <a:sysClr val="window" lastClr="FFFFFF"/>
    </a:lt1>
    <a:dk2>
      <a:srgbClr val="014954"/>
    </a:dk2>
    <a:lt2>
      <a:srgbClr val="EBEBEB"/>
    </a:lt2>
    <a:accent1>
      <a:srgbClr val="EEAA3E"/>
    </a:accent1>
    <a:accent2>
      <a:srgbClr val="EEAA3E"/>
    </a:accent2>
    <a:accent3>
      <a:srgbClr val="E6B729"/>
    </a:accent3>
    <a:accent4>
      <a:srgbClr val="D8ECEE"/>
    </a:accent4>
    <a:accent5>
      <a:srgbClr val="145B64"/>
    </a:accent5>
    <a:accent6>
      <a:srgbClr val="9E5E9B"/>
    </a:accent6>
    <a:hlink>
      <a:srgbClr val="58C1BA"/>
    </a:hlink>
    <a:folHlink>
      <a:srgbClr val="9DFFCB"/>
    </a:folHlink>
  </a:clrScheme>
</a:themeOverride>
</file>

<file path=ppt/theme/themeOverride22.xml><?xml version="1.0" encoding="utf-8"?>
<a:themeOverride xmlns:a="http://schemas.openxmlformats.org/drawingml/2006/main">
  <a:clrScheme name="Personnalisé 22">
    <a:dk1>
      <a:srgbClr val="014954"/>
    </a:dk1>
    <a:lt1>
      <a:sysClr val="window" lastClr="FFFFFF"/>
    </a:lt1>
    <a:dk2>
      <a:srgbClr val="014954"/>
    </a:dk2>
    <a:lt2>
      <a:srgbClr val="EBEBEB"/>
    </a:lt2>
    <a:accent1>
      <a:srgbClr val="EEAA3E"/>
    </a:accent1>
    <a:accent2>
      <a:srgbClr val="EEAA3E"/>
    </a:accent2>
    <a:accent3>
      <a:srgbClr val="E6B729"/>
    </a:accent3>
    <a:accent4>
      <a:srgbClr val="D8ECEE"/>
    </a:accent4>
    <a:accent5>
      <a:srgbClr val="145B64"/>
    </a:accent5>
    <a:accent6>
      <a:srgbClr val="9E5E9B"/>
    </a:accent6>
    <a:hlink>
      <a:srgbClr val="58C1BA"/>
    </a:hlink>
    <a:folHlink>
      <a:srgbClr val="9DFFCB"/>
    </a:folHlink>
  </a:clrScheme>
</a:themeOverride>
</file>

<file path=ppt/theme/themeOverride23.xml><?xml version="1.0" encoding="utf-8"?>
<a:themeOverride xmlns:a="http://schemas.openxmlformats.org/drawingml/2006/main">
  <a:clrScheme name="Personnalisé 22">
    <a:dk1>
      <a:srgbClr val="014954"/>
    </a:dk1>
    <a:lt1>
      <a:sysClr val="window" lastClr="FFFFFF"/>
    </a:lt1>
    <a:dk2>
      <a:srgbClr val="014954"/>
    </a:dk2>
    <a:lt2>
      <a:srgbClr val="EBEBEB"/>
    </a:lt2>
    <a:accent1>
      <a:srgbClr val="EEAA3E"/>
    </a:accent1>
    <a:accent2>
      <a:srgbClr val="EEAA3E"/>
    </a:accent2>
    <a:accent3>
      <a:srgbClr val="E6B729"/>
    </a:accent3>
    <a:accent4>
      <a:srgbClr val="D8ECEE"/>
    </a:accent4>
    <a:accent5>
      <a:srgbClr val="145B64"/>
    </a:accent5>
    <a:accent6>
      <a:srgbClr val="9E5E9B"/>
    </a:accent6>
    <a:hlink>
      <a:srgbClr val="58C1BA"/>
    </a:hlink>
    <a:folHlink>
      <a:srgbClr val="9DFFCB"/>
    </a:folHlink>
  </a:clrScheme>
</a:themeOverride>
</file>

<file path=ppt/theme/themeOverride3.xml><?xml version="1.0" encoding="utf-8"?>
<a:themeOverride xmlns:a="http://schemas.openxmlformats.org/drawingml/2006/main">
  <a:clrScheme name="Personnalisé 22">
    <a:dk1>
      <a:srgbClr val="014954"/>
    </a:dk1>
    <a:lt1>
      <a:sysClr val="window" lastClr="FFFFFF"/>
    </a:lt1>
    <a:dk2>
      <a:srgbClr val="014954"/>
    </a:dk2>
    <a:lt2>
      <a:srgbClr val="EBEBEB"/>
    </a:lt2>
    <a:accent1>
      <a:srgbClr val="EEAA3E"/>
    </a:accent1>
    <a:accent2>
      <a:srgbClr val="EEAA3E"/>
    </a:accent2>
    <a:accent3>
      <a:srgbClr val="E6B729"/>
    </a:accent3>
    <a:accent4>
      <a:srgbClr val="D8ECEE"/>
    </a:accent4>
    <a:accent5>
      <a:srgbClr val="145B64"/>
    </a:accent5>
    <a:accent6>
      <a:srgbClr val="9E5E9B"/>
    </a:accent6>
    <a:hlink>
      <a:srgbClr val="58C1BA"/>
    </a:hlink>
    <a:folHlink>
      <a:srgbClr val="9DFFCB"/>
    </a:folHlink>
  </a:clrScheme>
</a:themeOverride>
</file>

<file path=ppt/theme/themeOverride4.xml><?xml version="1.0" encoding="utf-8"?>
<a:themeOverride xmlns:a="http://schemas.openxmlformats.org/drawingml/2006/main">
  <a:clrScheme name="Personnalisé 22">
    <a:dk1>
      <a:srgbClr val="014954"/>
    </a:dk1>
    <a:lt1>
      <a:sysClr val="window" lastClr="FFFFFF"/>
    </a:lt1>
    <a:dk2>
      <a:srgbClr val="014954"/>
    </a:dk2>
    <a:lt2>
      <a:srgbClr val="EBEBEB"/>
    </a:lt2>
    <a:accent1>
      <a:srgbClr val="EEAA3E"/>
    </a:accent1>
    <a:accent2>
      <a:srgbClr val="EEAA3E"/>
    </a:accent2>
    <a:accent3>
      <a:srgbClr val="E6B729"/>
    </a:accent3>
    <a:accent4>
      <a:srgbClr val="D8ECEE"/>
    </a:accent4>
    <a:accent5>
      <a:srgbClr val="145B64"/>
    </a:accent5>
    <a:accent6>
      <a:srgbClr val="9E5E9B"/>
    </a:accent6>
    <a:hlink>
      <a:srgbClr val="58C1BA"/>
    </a:hlink>
    <a:folHlink>
      <a:srgbClr val="9DFFCB"/>
    </a:folHlink>
  </a:clrScheme>
</a:themeOverride>
</file>

<file path=ppt/theme/themeOverride5.xml><?xml version="1.0" encoding="utf-8"?>
<a:themeOverride xmlns:a="http://schemas.openxmlformats.org/drawingml/2006/main">
  <a:clrScheme name="Personnalisé 22">
    <a:dk1>
      <a:srgbClr val="014954"/>
    </a:dk1>
    <a:lt1>
      <a:sysClr val="window" lastClr="FFFFFF"/>
    </a:lt1>
    <a:dk2>
      <a:srgbClr val="014954"/>
    </a:dk2>
    <a:lt2>
      <a:srgbClr val="EBEBEB"/>
    </a:lt2>
    <a:accent1>
      <a:srgbClr val="EEAA3E"/>
    </a:accent1>
    <a:accent2>
      <a:srgbClr val="EEAA3E"/>
    </a:accent2>
    <a:accent3>
      <a:srgbClr val="E6B729"/>
    </a:accent3>
    <a:accent4>
      <a:srgbClr val="D8ECEE"/>
    </a:accent4>
    <a:accent5>
      <a:srgbClr val="145B64"/>
    </a:accent5>
    <a:accent6>
      <a:srgbClr val="9E5E9B"/>
    </a:accent6>
    <a:hlink>
      <a:srgbClr val="58C1BA"/>
    </a:hlink>
    <a:folHlink>
      <a:srgbClr val="9DFFCB"/>
    </a:folHlink>
  </a:clrScheme>
</a:themeOverride>
</file>

<file path=ppt/theme/themeOverride6.xml><?xml version="1.0" encoding="utf-8"?>
<a:themeOverride xmlns:a="http://schemas.openxmlformats.org/drawingml/2006/main">
  <a:clrScheme name="Personnalisé 22">
    <a:dk1>
      <a:srgbClr val="014954"/>
    </a:dk1>
    <a:lt1>
      <a:sysClr val="window" lastClr="FFFFFF"/>
    </a:lt1>
    <a:dk2>
      <a:srgbClr val="014954"/>
    </a:dk2>
    <a:lt2>
      <a:srgbClr val="EBEBEB"/>
    </a:lt2>
    <a:accent1>
      <a:srgbClr val="EEAA3E"/>
    </a:accent1>
    <a:accent2>
      <a:srgbClr val="EEAA3E"/>
    </a:accent2>
    <a:accent3>
      <a:srgbClr val="E6B729"/>
    </a:accent3>
    <a:accent4>
      <a:srgbClr val="D8ECEE"/>
    </a:accent4>
    <a:accent5>
      <a:srgbClr val="145B64"/>
    </a:accent5>
    <a:accent6>
      <a:srgbClr val="9E5E9B"/>
    </a:accent6>
    <a:hlink>
      <a:srgbClr val="58C1BA"/>
    </a:hlink>
    <a:folHlink>
      <a:srgbClr val="9DFFCB"/>
    </a:folHlink>
  </a:clrScheme>
</a:themeOverride>
</file>

<file path=ppt/theme/themeOverride7.xml><?xml version="1.0" encoding="utf-8"?>
<a:themeOverride xmlns:a="http://schemas.openxmlformats.org/drawingml/2006/main">
  <a:clrScheme name="Personnalisé 22">
    <a:dk1>
      <a:srgbClr val="014954"/>
    </a:dk1>
    <a:lt1>
      <a:sysClr val="window" lastClr="FFFFFF"/>
    </a:lt1>
    <a:dk2>
      <a:srgbClr val="014954"/>
    </a:dk2>
    <a:lt2>
      <a:srgbClr val="EBEBEB"/>
    </a:lt2>
    <a:accent1>
      <a:srgbClr val="EEAA3E"/>
    </a:accent1>
    <a:accent2>
      <a:srgbClr val="EEAA3E"/>
    </a:accent2>
    <a:accent3>
      <a:srgbClr val="E6B729"/>
    </a:accent3>
    <a:accent4>
      <a:srgbClr val="D8ECEE"/>
    </a:accent4>
    <a:accent5>
      <a:srgbClr val="145B64"/>
    </a:accent5>
    <a:accent6>
      <a:srgbClr val="9E5E9B"/>
    </a:accent6>
    <a:hlink>
      <a:srgbClr val="58C1BA"/>
    </a:hlink>
    <a:folHlink>
      <a:srgbClr val="9DFFCB"/>
    </a:folHlink>
  </a:clrScheme>
</a:themeOverride>
</file>

<file path=ppt/theme/themeOverride8.xml><?xml version="1.0" encoding="utf-8"?>
<a:themeOverride xmlns:a="http://schemas.openxmlformats.org/drawingml/2006/main">
  <a:clrScheme name="Personnalisé 22">
    <a:dk1>
      <a:srgbClr val="014954"/>
    </a:dk1>
    <a:lt1>
      <a:sysClr val="window" lastClr="FFFFFF"/>
    </a:lt1>
    <a:dk2>
      <a:srgbClr val="014954"/>
    </a:dk2>
    <a:lt2>
      <a:srgbClr val="EBEBEB"/>
    </a:lt2>
    <a:accent1>
      <a:srgbClr val="EEAA3E"/>
    </a:accent1>
    <a:accent2>
      <a:srgbClr val="EEAA3E"/>
    </a:accent2>
    <a:accent3>
      <a:srgbClr val="E6B729"/>
    </a:accent3>
    <a:accent4>
      <a:srgbClr val="D8ECEE"/>
    </a:accent4>
    <a:accent5>
      <a:srgbClr val="145B64"/>
    </a:accent5>
    <a:accent6>
      <a:srgbClr val="9E5E9B"/>
    </a:accent6>
    <a:hlink>
      <a:srgbClr val="58C1BA"/>
    </a:hlink>
    <a:folHlink>
      <a:srgbClr val="9DFFCB"/>
    </a:folHlink>
  </a:clrScheme>
</a:themeOverride>
</file>

<file path=ppt/theme/themeOverride9.xml><?xml version="1.0" encoding="utf-8"?>
<a:themeOverride xmlns:a="http://schemas.openxmlformats.org/drawingml/2006/main">
  <a:clrScheme name="Personnalisé 22">
    <a:dk1>
      <a:srgbClr val="014954"/>
    </a:dk1>
    <a:lt1>
      <a:sysClr val="window" lastClr="FFFFFF"/>
    </a:lt1>
    <a:dk2>
      <a:srgbClr val="014954"/>
    </a:dk2>
    <a:lt2>
      <a:srgbClr val="EBEBEB"/>
    </a:lt2>
    <a:accent1>
      <a:srgbClr val="EEAA3E"/>
    </a:accent1>
    <a:accent2>
      <a:srgbClr val="EEAA3E"/>
    </a:accent2>
    <a:accent3>
      <a:srgbClr val="E6B729"/>
    </a:accent3>
    <a:accent4>
      <a:srgbClr val="D8ECEE"/>
    </a:accent4>
    <a:accent5>
      <a:srgbClr val="145B64"/>
    </a:accent5>
    <a:accent6>
      <a:srgbClr val="9E5E9B"/>
    </a:accent6>
    <a:hlink>
      <a:srgbClr val="58C1BA"/>
    </a:hlink>
    <a:folHlink>
      <a:srgbClr val="9DFFCB"/>
    </a:folHlink>
  </a:clrScheme>
</a:themeOverride>
</file>

<file path=docProps/app.xml><?xml version="1.0" encoding="utf-8"?>
<Properties xmlns="http://schemas.openxmlformats.org/officeDocument/2006/extended-properties" xmlns:vt="http://schemas.openxmlformats.org/officeDocument/2006/docPropsVTypes">
  <Template/>
  <TotalTime>1335</TotalTime>
  <Words>2052</Words>
  <Application>Microsoft Office PowerPoint</Application>
  <PresentationFormat>Grand écran</PresentationFormat>
  <Paragraphs>326</Paragraphs>
  <Slides>28</Slides>
  <Notes>5</Notes>
  <HiddenSlides>0</HiddenSlides>
  <MMClips>0</MMClips>
  <ScaleCrop>false</ScaleCrop>
  <HeadingPairs>
    <vt:vector size="6" baseType="variant">
      <vt:variant>
        <vt:lpstr>Polices utilisées</vt:lpstr>
      </vt:variant>
      <vt:variant>
        <vt:i4>5</vt:i4>
      </vt:variant>
      <vt:variant>
        <vt:lpstr>Thème</vt:lpstr>
      </vt:variant>
      <vt:variant>
        <vt:i4>7</vt:i4>
      </vt:variant>
      <vt:variant>
        <vt:lpstr>Titres des diapositives</vt:lpstr>
      </vt:variant>
      <vt:variant>
        <vt:i4>28</vt:i4>
      </vt:variant>
    </vt:vector>
  </HeadingPairs>
  <TitlesOfParts>
    <vt:vector size="40" baseType="lpstr">
      <vt:lpstr>Arial</vt:lpstr>
      <vt:lpstr>Century Gothic</vt:lpstr>
      <vt:lpstr>Corbel</vt:lpstr>
      <vt:lpstr>Symbol</vt:lpstr>
      <vt:lpstr>Wingdings 3</vt:lpstr>
      <vt:lpstr>Ion</vt:lpstr>
      <vt:lpstr>1_Ion</vt:lpstr>
      <vt:lpstr>2_Ion</vt:lpstr>
      <vt:lpstr>3_Ion</vt:lpstr>
      <vt:lpstr>4_Ion</vt:lpstr>
      <vt:lpstr>5_Ion</vt:lpstr>
      <vt:lpstr>6_Ion</vt:lpstr>
      <vt:lpstr>Présentation PowerPoint</vt:lpstr>
      <vt:lpstr>La CNV, c’est quoi ?</vt:lpstr>
      <vt:lpstr>Je désire prendre soin de la relation avec l’autre tout en prenant soin de moi ?  Je clarifie ce qui est important pour moi.   J’ai conscience que nous avons tous et toutes des besoins et que les besoins des autres comptent autant que les miens.</vt:lpstr>
      <vt:lpstr>4 balises :</vt:lpstr>
      <vt:lpstr> </vt:lpstr>
      <vt:lpstr>Présentation PowerPoint</vt:lpstr>
      <vt:lpstr>   Les besoins sont impalpables, universels ils ne dépendent pas   d’une personne en particulier,   ni d’un objet,   ni d’une action spécifique</vt:lpstr>
      <vt:lpstr>Présentation PowerPoint</vt:lpstr>
      <vt:lpstr> 3 espaces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Structures de domination versus Structures au service de la vie</vt:lpstr>
      <vt:lpstr>Structures de domination   </vt:lpstr>
      <vt:lpstr>Structures au service de la vie</vt:lpstr>
      <vt:lpstr>Puis-je reconnaitre ce type de fonctionnement à l’extérieur et à l’intérieur de moi ?  Qu’est-ce que je veux vivre ?  Quels sont les espaces d’autonomie et de liberté que je vois ?</vt:lpstr>
      <vt:lpstr>Au travail : à partir d’où je parle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bienveillante</dc:title>
  <dc:creator>WAPI Plongée</dc:creator>
  <cp:lastModifiedBy>WAPI Plongée</cp:lastModifiedBy>
  <cp:revision>44</cp:revision>
  <cp:lastPrinted>2023-02-10T23:43:39Z</cp:lastPrinted>
  <dcterms:created xsi:type="dcterms:W3CDTF">2021-02-02T14:50:02Z</dcterms:created>
  <dcterms:modified xsi:type="dcterms:W3CDTF">2023-12-14T18:17:42Z</dcterms:modified>
</cp:coreProperties>
</file>